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145706251" r:id="rId2"/>
    <p:sldId id="2145706253" r:id="rId3"/>
    <p:sldId id="2145706273" r:id="rId4"/>
    <p:sldId id="2145706229" r:id="rId5"/>
    <p:sldId id="2145706274" r:id="rId6"/>
    <p:sldId id="2145706252" r:id="rId7"/>
    <p:sldId id="267" r:id="rId8"/>
    <p:sldId id="2145706277" r:id="rId9"/>
    <p:sldId id="2145706278" r:id="rId10"/>
    <p:sldId id="2145706275" r:id="rId11"/>
    <p:sldId id="2145706282" r:id="rId12"/>
    <p:sldId id="2145706280" r:id="rId13"/>
    <p:sldId id="2145706281" r:id="rId14"/>
    <p:sldId id="2145706276" r:id="rId15"/>
    <p:sldId id="2145706279" r:id="rId16"/>
    <p:sldId id="2145706283" r:id="rId17"/>
    <p:sldId id="214570628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605996E-DD9F-3EDB-F703-5EEAB7A72038}" name="Leanne Scott Brown" initials="LS" userId="S::leanne.scottbrown@usi.com::fb44088e-294b-4c6f-9904-5836eca43ff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5E5E"/>
    <a:srgbClr val="FF660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A73115-9800-7D43-B47A-17BB2073BCB2}" v="92" dt="2026-02-23T16:24:54.237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87" autoAdjust="0"/>
    <p:restoredTop sz="93791" autoAdjust="0"/>
  </p:normalViewPr>
  <p:slideViewPr>
    <p:cSldViewPr snapToGrid="0">
      <p:cViewPr varScale="1">
        <p:scale>
          <a:sx n="77" d="100"/>
          <a:sy n="77" d="100"/>
        </p:scale>
        <p:origin x="408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53657-5EF2-4071-A1F2-DF6FD482F343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25734-B56D-4606-929B-1BD10AA9A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645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725734-B56D-4606-929B-1BD10AA9AB0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595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725734-B56D-4606-929B-1BD10AA9AB0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199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725734-B56D-4606-929B-1BD10AA9AB0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902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725734-B56D-4606-929B-1BD10AA9AB0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24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725734-B56D-4606-929B-1BD10AA9AB0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220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D848D95-F98A-45EF-239D-CA2B14111D8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938C0-C813-F2B2-5230-546D8391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736727"/>
            <a:ext cx="7306310" cy="2183764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D2E2B-0F0F-729C-D126-2246D9EAF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6060" y="4163855"/>
            <a:ext cx="7308850" cy="816927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4778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7223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A8DE2-7780-F4FC-254E-AB9FD21AA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2" y="365126"/>
            <a:ext cx="11246428" cy="702018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B8A72A7-09A8-0FEE-594B-57254FF67652}"/>
              </a:ext>
            </a:extLst>
          </p:cNvPr>
          <p:cNvGrpSpPr/>
          <p:nvPr userDrawn="1"/>
        </p:nvGrpSpPr>
        <p:grpSpPr>
          <a:xfrm>
            <a:off x="0" y="0"/>
            <a:ext cx="12192000" cy="160020"/>
            <a:chOff x="0" y="0"/>
            <a:chExt cx="12192000" cy="1600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74EBAC4-1A7E-6345-0236-129ED1989DBB}"/>
                </a:ext>
              </a:extLst>
            </p:cNvPr>
            <p:cNvSpPr/>
            <p:nvPr userDrawn="1"/>
          </p:nvSpPr>
          <p:spPr>
            <a:xfrm>
              <a:off x="0" y="0"/>
              <a:ext cx="4242435" cy="16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073213D-1B3D-68DB-0D58-99B8136C9D6C}"/>
                </a:ext>
              </a:extLst>
            </p:cNvPr>
            <p:cNvSpPr/>
            <p:nvPr userDrawn="1"/>
          </p:nvSpPr>
          <p:spPr>
            <a:xfrm>
              <a:off x="4242434" y="0"/>
              <a:ext cx="7949566" cy="1600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7DFC185-0B63-FB04-0C68-9F736982C8CB}"/>
              </a:ext>
            </a:extLst>
          </p:cNvPr>
          <p:cNvGrpSpPr/>
          <p:nvPr userDrawn="1"/>
        </p:nvGrpSpPr>
        <p:grpSpPr>
          <a:xfrm rot="10800000">
            <a:off x="0" y="6733692"/>
            <a:ext cx="12192000" cy="160020"/>
            <a:chOff x="0" y="0"/>
            <a:chExt cx="12192000" cy="16002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7E92009-3062-8F86-7A83-0518C3620754}"/>
                </a:ext>
              </a:extLst>
            </p:cNvPr>
            <p:cNvSpPr/>
            <p:nvPr userDrawn="1"/>
          </p:nvSpPr>
          <p:spPr>
            <a:xfrm>
              <a:off x="0" y="0"/>
              <a:ext cx="4242435" cy="16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FFA14E5-3DE2-486E-62A4-62A285985460}"/>
                </a:ext>
              </a:extLst>
            </p:cNvPr>
            <p:cNvSpPr/>
            <p:nvPr userDrawn="1"/>
          </p:nvSpPr>
          <p:spPr>
            <a:xfrm>
              <a:off x="4242434" y="0"/>
              <a:ext cx="7949566" cy="1600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ue line with black background&#10;&#10;AI-generated content may be incorrect.">
            <a:extLst>
              <a:ext uri="{FF2B5EF4-FFF2-40B4-BE49-F238E27FC236}">
                <a16:creationId xmlns:a16="http://schemas.microsoft.com/office/drawing/2014/main" id="{3568B321-00DF-C7E8-134A-B71FB19CC0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09" y="5914591"/>
            <a:ext cx="2254249" cy="614795"/>
          </a:xfrm>
          <a:prstGeom prst="rect">
            <a:avLst/>
          </a:prstGeo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1C0CC329-667A-422F-80D5-9EDB6B872220}"/>
              </a:ext>
            </a:extLst>
          </p:cNvPr>
          <p:cNvSpPr/>
          <p:nvPr userDrawn="1"/>
        </p:nvSpPr>
        <p:spPr>
          <a:xfrm>
            <a:off x="7696199" y="1067143"/>
            <a:ext cx="4514393" cy="5630837"/>
          </a:xfrm>
          <a:custGeom>
            <a:avLst/>
            <a:gdLst>
              <a:gd name="csX0" fmla="*/ 18592 w 4514393"/>
              <a:gd name="csY0" fmla="*/ 0 h 5630837"/>
              <a:gd name="csX1" fmla="*/ 4514393 w 4514393"/>
              <a:gd name="csY1" fmla="*/ 0 h 5630837"/>
              <a:gd name="csX2" fmla="*/ 4514393 w 4514393"/>
              <a:gd name="csY2" fmla="*/ 37757 h 5630837"/>
              <a:gd name="csX3" fmla="*/ 4514393 w 4514393"/>
              <a:gd name="csY3" fmla="*/ 5593080 h 5630837"/>
              <a:gd name="csX4" fmla="*/ 4514393 w 4514393"/>
              <a:gd name="csY4" fmla="*/ 5630837 h 5630837"/>
              <a:gd name="csX5" fmla="*/ 14899 w 4514393"/>
              <a:gd name="csY5" fmla="*/ 5630837 h 5630837"/>
              <a:gd name="csX6" fmla="*/ 0 w 4514393"/>
              <a:gd name="csY6" fmla="*/ 1438262 h 5630837"/>
              <a:gd name="csX7" fmla="*/ 18592 w 4514393"/>
              <a:gd name="csY7" fmla="*/ 1432494 h 56308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514393" h="5630837">
                <a:moveTo>
                  <a:pt x="18592" y="0"/>
                </a:moveTo>
                <a:lnTo>
                  <a:pt x="4514393" y="0"/>
                </a:lnTo>
                <a:lnTo>
                  <a:pt x="4514393" y="37757"/>
                </a:lnTo>
                <a:lnTo>
                  <a:pt x="4514393" y="5593080"/>
                </a:lnTo>
                <a:lnTo>
                  <a:pt x="4514393" y="5630837"/>
                </a:lnTo>
                <a:lnTo>
                  <a:pt x="14899" y="5630837"/>
                </a:lnTo>
                <a:cubicBezTo>
                  <a:pt x="9933" y="4233312"/>
                  <a:pt x="4966" y="2835787"/>
                  <a:pt x="0" y="1438262"/>
                </a:cubicBezTo>
                <a:lnTo>
                  <a:pt x="18592" y="1432494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A64011E9-B2F5-26AF-1AB2-0448BDD3E1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6472" y="1385455"/>
            <a:ext cx="11335328" cy="4492849"/>
          </a:xfrm>
        </p:spPr>
        <p:txBody>
          <a:bodyPr/>
          <a:lstStyle>
            <a:lvl1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1pPr>
            <a:lvl2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2pPr>
            <a:lvl3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3pPr>
            <a:lvl4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4pPr>
            <a:lvl5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CF15B-2350-85A0-1060-F6FA41839FCC}"/>
              </a:ext>
            </a:extLst>
          </p:cNvPr>
          <p:cNvSpPr txBox="1"/>
          <p:nvPr userDrawn="1"/>
        </p:nvSpPr>
        <p:spPr>
          <a:xfrm>
            <a:off x="11607800" y="6384694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ADF942E-9FB1-7F47-89D8-9E7404BEA24E}" type="slidenum">
              <a:rPr lang="en-US" sz="1200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937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+Content+3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A8DE2-7780-F4FC-254E-AB9FD21AA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2" y="365126"/>
            <a:ext cx="11246428" cy="702018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B8A72A7-09A8-0FEE-594B-57254FF67652}"/>
              </a:ext>
            </a:extLst>
          </p:cNvPr>
          <p:cNvGrpSpPr/>
          <p:nvPr userDrawn="1"/>
        </p:nvGrpSpPr>
        <p:grpSpPr>
          <a:xfrm>
            <a:off x="0" y="0"/>
            <a:ext cx="12192000" cy="160020"/>
            <a:chOff x="0" y="0"/>
            <a:chExt cx="12192000" cy="1600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74EBAC4-1A7E-6345-0236-129ED1989DBB}"/>
                </a:ext>
              </a:extLst>
            </p:cNvPr>
            <p:cNvSpPr/>
            <p:nvPr userDrawn="1"/>
          </p:nvSpPr>
          <p:spPr>
            <a:xfrm>
              <a:off x="0" y="0"/>
              <a:ext cx="4242435" cy="16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073213D-1B3D-68DB-0D58-99B8136C9D6C}"/>
                </a:ext>
              </a:extLst>
            </p:cNvPr>
            <p:cNvSpPr/>
            <p:nvPr userDrawn="1"/>
          </p:nvSpPr>
          <p:spPr>
            <a:xfrm>
              <a:off x="4242434" y="0"/>
              <a:ext cx="7949566" cy="1600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7DFC185-0B63-FB04-0C68-9F736982C8CB}"/>
              </a:ext>
            </a:extLst>
          </p:cNvPr>
          <p:cNvGrpSpPr/>
          <p:nvPr userDrawn="1"/>
        </p:nvGrpSpPr>
        <p:grpSpPr>
          <a:xfrm rot="10800000">
            <a:off x="0" y="6733692"/>
            <a:ext cx="12192000" cy="160020"/>
            <a:chOff x="0" y="0"/>
            <a:chExt cx="12192000" cy="16002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7E92009-3062-8F86-7A83-0518C3620754}"/>
                </a:ext>
              </a:extLst>
            </p:cNvPr>
            <p:cNvSpPr/>
            <p:nvPr userDrawn="1"/>
          </p:nvSpPr>
          <p:spPr>
            <a:xfrm>
              <a:off x="0" y="0"/>
              <a:ext cx="4242435" cy="16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FFA14E5-3DE2-486E-62A4-62A285985460}"/>
                </a:ext>
              </a:extLst>
            </p:cNvPr>
            <p:cNvSpPr/>
            <p:nvPr userDrawn="1"/>
          </p:nvSpPr>
          <p:spPr>
            <a:xfrm>
              <a:off x="4242434" y="0"/>
              <a:ext cx="7949566" cy="1600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ue line with black background&#10;&#10;AI-generated content may be incorrect.">
            <a:extLst>
              <a:ext uri="{FF2B5EF4-FFF2-40B4-BE49-F238E27FC236}">
                <a16:creationId xmlns:a16="http://schemas.microsoft.com/office/drawing/2014/main" id="{3568B321-00DF-C7E8-134A-B71FB19CC0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09" y="5914591"/>
            <a:ext cx="2254249" cy="614795"/>
          </a:xfrm>
          <a:prstGeom prst="rect">
            <a:avLst/>
          </a:prstGeo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1C0CC329-667A-422F-80D5-9EDB6B872220}"/>
              </a:ext>
            </a:extLst>
          </p:cNvPr>
          <p:cNvSpPr/>
          <p:nvPr userDrawn="1"/>
        </p:nvSpPr>
        <p:spPr>
          <a:xfrm>
            <a:off x="7696199" y="1067143"/>
            <a:ext cx="4514393" cy="5630837"/>
          </a:xfrm>
          <a:custGeom>
            <a:avLst/>
            <a:gdLst>
              <a:gd name="csX0" fmla="*/ 18592 w 4514393"/>
              <a:gd name="csY0" fmla="*/ 0 h 5630837"/>
              <a:gd name="csX1" fmla="*/ 4514393 w 4514393"/>
              <a:gd name="csY1" fmla="*/ 0 h 5630837"/>
              <a:gd name="csX2" fmla="*/ 4514393 w 4514393"/>
              <a:gd name="csY2" fmla="*/ 37757 h 5630837"/>
              <a:gd name="csX3" fmla="*/ 4514393 w 4514393"/>
              <a:gd name="csY3" fmla="*/ 5593080 h 5630837"/>
              <a:gd name="csX4" fmla="*/ 4514393 w 4514393"/>
              <a:gd name="csY4" fmla="*/ 5630837 h 5630837"/>
              <a:gd name="csX5" fmla="*/ 14899 w 4514393"/>
              <a:gd name="csY5" fmla="*/ 5630837 h 5630837"/>
              <a:gd name="csX6" fmla="*/ 0 w 4514393"/>
              <a:gd name="csY6" fmla="*/ 1438262 h 5630837"/>
              <a:gd name="csX7" fmla="*/ 18592 w 4514393"/>
              <a:gd name="csY7" fmla="*/ 1432494 h 56308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514393" h="5630837">
                <a:moveTo>
                  <a:pt x="18592" y="0"/>
                </a:moveTo>
                <a:lnTo>
                  <a:pt x="4514393" y="0"/>
                </a:lnTo>
                <a:lnTo>
                  <a:pt x="4514393" y="37757"/>
                </a:lnTo>
                <a:lnTo>
                  <a:pt x="4514393" y="5593080"/>
                </a:lnTo>
                <a:lnTo>
                  <a:pt x="4514393" y="5630837"/>
                </a:lnTo>
                <a:lnTo>
                  <a:pt x="14899" y="5630837"/>
                </a:lnTo>
                <a:cubicBezTo>
                  <a:pt x="9933" y="4233312"/>
                  <a:pt x="4966" y="2835787"/>
                  <a:pt x="0" y="1438262"/>
                </a:cubicBezTo>
                <a:lnTo>
                  <a:pt x="18592" y="1432494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A64011E9-B2F5-26AF-1AB2-0448BDD3E1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6472" y="1286538"/>
            <a:ext cx="3373175" cy="4423747"/>
          </a:xfrm>
        </p:spPr>
        <p:txBody>
          <a:bodyPr/>
          <a:lstStyle>
            <a:lvl1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1pPr>
            <a:lvl2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2pPr>
            <a:lvl3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3pPr>
            <a:lvl4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4pPr>
            <a:lvl5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CF15B-2350-85A0-1060-F6FA41839FCC}"/>
              </a:ext>
            </a:extLst>
          </p:cNvPr>
          <p:cNvSpPr txBox="1"/>
          <p:nvPr userDrawn="1"/>
        </p:nvSpPr>
        <p:spPr>
          <a:xfrm>
            <a:off x="11607800" y="6384694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ADF942E-9FB1-7F47-89D8-9E7404BEA24E}" type="slidenum">
              <a:rPr lang="en-US" sz="1200" smtClean="0"/>
              <a:pPr algn="ctr"/>
              <a:t>‹#›</a:t>
            </a:fld>
            <a:endParaRPr lang="en-US" dirty="0"/>
          </a:p>
        </p:txBody>
      </p:sp>
      <p:sp>
        <p:nvSpPr>
          <p:cNvPr id="5" name="Content Placeholder 21">
            <a:extLst>
              <a:ext uri="{FF2B5EF4-FFF2-40B4-BE49-F238E27FC236}">
                <a16:creationId xmlns:a16="http://schemas.microsoft.com/office/drawing/2014/main" id="{C516A799-64D9-4BAA-7BBC-67F0FC001DF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1648" y="1286538"/>
            <a:ext cx="3373175" cy="4423747"/>
          </a:xfrm>
        </p:spPr>
        <p:txBody>
          <a:bodyPr/>
          <a:lstStyle>
            <a:lvl1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1pPr>
            <a:lvl2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2pPr>
            <a:lvl3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3pPr>
            <a:lvl4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4pPr>
            <a:lvl5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1">
            <a:extLst>
              <a:ext uri="{FF2B5EF4-FFF2-40B4-BE49-F238E27FC236}">
                <a16:creationId xmlns:a16="http://schemas.microsoft.com/office/drawing/2014/main" id="{511960CC-AB39-93A6-4925-90F15EBA63C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056824" y="1286538"/>
            <a:ext cx="3373175" cy="4423747"/>
          </a:xfrm>
        </p:spPr>
        <p:txBody>
          <a:bodyPr/>
          <a:lstStyle>
            <a:lvl1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1pPr>
            <a:lvl2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2pPr>
            <a:lvl3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3pPr>
            <a:lvl4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4pPr>
            <a:lvl5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24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Content+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A8DE2-7780-F4FC-254E-AB9FD21AA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2" y="365126"/>
            <a:ext cx="11246428" cy="702018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B8A72A7-09A8-0FEE-594B-57254FF67652}"/>
              </a:ext>
            </a:extLst>
          </p:cNvPr>
          <p:cNvGrpSpPr/>
          <p:nvPr userDrawn="1"/>
        </p:nvGrpSpPr>
        <p:grpSpPr>
          <a:xfrm>
            <a:off x="0" y="0"/>
            <a:ext cx="12192000" cy="160020"/>
            <a:chOff x="0" y="0"/>
            <a:chExt cx="12192000" cy="1600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74EBAC4-1A7E-6345-0236-129ED1989DBB}"/>
                </a:ext>
              </a:extLst>
            </p:cNvPr>
            <p:cNvSpPr/>
            <p:nvPr userDrawn="1"/>
          </p:nvSpPr>
          <p:spPr>
            <a:xfrm>
              <a:off x="0" y="0"/>
              <a:ext cx="4242435" cy="16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073213D-1B3D-68DB-0D58-99B8136C9D6C}"/>
                </a:ext>
              </a:extLst>
            </p:cNvPr>
            <p:cNvSpPr/>
            <p:nvPr userDrawn="1"/>
          </p:nvSpPr>
          <p:spPr>
            <a:xfrm>
              <a:off x="4242434" y="0"/>
              <a:ext cx="7949566" cy="1600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7DFC185-0B63-FB04-0C68-9F736982C8CB}"/>
              </a:ext>
            </a:extLst>
          </p:cNvPr>
          <p:cNvGrpSpPr/>
          <p:nvPr userDrawn="1"/>
        </p:nvGrpSpPr>
        <p:grpSpPr>
          <a:xfrm rot="10800000">
            <a:off x="0" y="6733692"/>
            <a:ext cx="12192000" cy="160020"/>
            <a:chOff x="0" y="0"/>
            <a:chExt cx="12192000" cy="16002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7E92009-3062-8F86-7A83-0518C3620754}"/>
                </a:ext>
              </a:extLst>
            </p:cNvPr>
            <p:cNvSpPr/>
            <p:nvPr userDrawn="1"/>
          </p:nvSpPr>
          <p:spPr>
            <a:xfrm>
              <a:off x="0" y="0"/>
              <a:ext cx="4242435" cy="16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FFA14E5-3DE2-486E-62A4-62A285985460}"/>
                </a:ext>
              </a:extLst>
            </p:cNvPr>
            <p:cNvSpPr/>
            <p:nvPr userDrawn="1"/>
          </p:nvSpPr>
          <p:spPr>
            <a:xfrm>
              <a:off x="4242434" y="0"/>
              <a:ext cx="7949566" cy="1600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ue line with black background&#10;&#10;AI-generated content may be incorrect.">
            <a:extLst>
              <a:ext uri="{FF2B5EF4-FFF2-40B4-BE49-F238E27FC236}">
                <a16:creationId xmlns:a16="http://schemas.microsoft.com/office/drawing/2014/main" id="{3568B321-00DF-C7E8-134A-B71FB19CC0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09" y="5914591"/>
            <a:ext cx="2254249" cy="614795"/>
          </a:xfrm>
          <a:prstGeom prst="rect">
            <a:avLst/>
          </a:prstGeom>
        </p:spPr>
      </p:pic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A64011E9-B2F5-26AF-1AB2-0448BDD3E1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6471" y="1286537"/>
            <a:ext cx="7576519" cy="4468033"/>
          </a:xfrm>
        </p:spPr>
        <p:txBody>
          <a:bodyPr/>
          <a:lstStyle>
            <a:lvl1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1pPr>
            <a:lvl2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2pPr>
            <a:lvl3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3pPr>
            <a:lvl4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4pPr>
            <a:lvl5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CF15B-2350-85A0-1060-F6FA41839FCC}"/>
              </a:ext>
            </a:extLst>
          </p:cNvPr>
          <p:cNvSpPr txBox="1"/>
          <p:nvPr userDrawn="1"/>
        </p:nvSpPr>
        <p:spPr>
          <a:xfrm>
            <a:off x="11607800" y="6384694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ADF942E-9FB1-7F47-89D8-9E7404BEA24E}" type="slidenum">
              <a:rPr lang="en-US" sz="1200" smtClean="0"/>
              <a:pPr algn="ctr"/>
              <a:t>‹#›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41660C6-BBA2-2D3F-C31E-0F635AA39E4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49564" y="860612"/>
            <a:ext cx="4242436" cy="5873080"/>
          </a:xfrm>
          <a:custGeom>
            <a:avLst/>
            <a:gdLst>
              <a:gd name="csX0" fmla="*/ 3722146 w 3722146"/>
              <a:gd name="csY0" fmla="*/ 0 h 3722145"/>
              <a:gd name="csX1" fmla="*/ 3722146 w 3722146"/>
              <a:gd name="csY1" fmla="*/ 3722145 h 3722145"/>
              <a:gd name="csX2" fmla="*/ 0 w 3722146"/>
              <a:gd name="csY2" fmla="*/ 3722145 h 3722145"/>
              <a:gd name="csX3" fmla="*/ 0 w 3722146"/>
              <a:gd name="csY3" fmla="*/ 774551 h 37221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22146" h="3722145">
                <a:moveTo>
                  <a:pt x="3722146" y="0"/>
                </a:moveTo>
                <a:lnTo>
                  <a:pt x="3722146" y="3722145"/>
                </a:lnTo>
                <a:lnTo>
                  <a:pt x="0" y="3722145"/>
                </a:lnTo>
                <a:lnTo>
                  <a:pt x="0" y="7745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4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+Content+SPECIA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038BF2-E671-AC33-98A2-6974D2DDDB63}"/>
              </a:ext>
            </a:extLst>
          </p:cNvPr>
          <p:cNvSpPr/>
          <p:nvPr userDrawn="1"/>
        </p:nvSpPr>
        <p:spPr>
          <a:xfrm>
            <a:off x="8420519" y="0"/>
            <a:ext cx="37714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AA8DE2-7780-F4FC-254E-AB9FD21AA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2" y="365126"/>
            <a:ext cx="11246428" cy="702018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B8A72A7-09A8-0FEE-594B-57254FF67652}"/>
              </a:ext>
            </a:extLst>
          </p:cNvPr>
          <p:cNvGrpSpPr/>
          <p:nvPr userDrawn="1"/>
        </p:nvGrpSpPr>
        <p:grpSpPr>
          <a:xfrm>
            <a:off x="0" y="0"/>
            <a:ext cx="12192000" cy="160020"/>
            <a:chOff x="0" y="0"/>
            <a:chExt cx="12192000" cy="1600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74EBAC4-1A7E-6345-0236-129ED1989DBB}"/>
                </a:ext>
              </a:extLst>
            </p:cNvPr>
            <p:cNvSpPr/>
            <p:nvPr userDrawn="1"/>
          </p:nvSpPr>
          <p:spPr>
            <a:xfrm>
              <a:off x="0" y="0"/>
              <a:ext cx="4242435" cy="16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073213D-1B3D-68DB-0D58-99B8136C9D6C}"/>
                </a:ext>
              </a:extLst>
            </p:cNvPr>
            <p:cNvSpPr/>
            <p:nvPr userDrawn="1"/>
          </p:nvSpPr>
          <p:spPr>
            <a:xfrm>
              <a:off x="4242434" y="0"/>
              <a:ext cx="7949566" cy="1600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7DFC185-0B63-FB04-0C68-9F736982C8CB}"/>
              </a:ext>
            </a:extLst>
          </p:cNvPr>
          <p:cNvGrpSpPr/>
          <p:nvPr userDrawn="1"/>
        </p:nvGrpSpPr>
        <p:grpSpPr>
          <a:xfrm rot="10800000">
            <a:off x="0" y="6733692"/>
            <a:ext cx="12192000" cy="160020"/>
            <a:chOff x="0" y="0"/>
            <a:chExt cx="12192000" cy="16002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7E92009-3062-8F86-7A83-0518C3620754}"/>
                </a:ext>
              </a:extLst>
            </p:cNvPr>
            <p:cNvSpPr/>
            <p:nvPr userDrawn="1"/>
          </p:nvSpPr>
          <p:spPr>
            <a:xfrm>
              <a:off x="0" y="0"/>
              <a:ext cx="4242435" cy="16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FFA14E5-3DE2-486E-62A4-62A285985460}"/>
                </a:ext>
              </a:extLst>
            </p:cNvPr>
            <p:cNvSpPr/>
            <p:nvPr userDrawn="1"/>
          </p:nvSpPr>
          <p:spPr>
            <a:xfrm>
              <a:off x="4242434" y="0"/>
              <a:ext cx="7949566" cy="1600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ue line with black background&#10;&#10;AI-generated content may be incorrect.">
            <a:extLst>
              <a:ext uri="{FF2B5EF4-FFF2-40B4-BE49-F238E27FC236}">
                <a16:creationId xmlns:a16="http://schemas.microsoft.com/office/drawing/2014/main" id="{3568B321-00DF-C7E8-134A-B71FB19CC0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09" y="5914591"/>
            <a:ext cx="2254249" cy="614795"/>
          </a:xfrm>
          <a:prstGeom prst="rect">
            <a:avLst/>
          </a:prstGeo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1C0CC329-667A-422F-80D5-9EDB6B872220}"/>
              </a:ext>
            </a:extLst>
          </p:cNvPr>
          <p:cNvSpPr/>
          <p:nvPr userDrawn="1"/>
        </p:nvSpPr>
        <p:spPr>
          <a:xfrm>
            <a:off x="7696199" y="1067143"/>
            <a:ext cx="4514393" cy="5630837"/>
          </a:xfrm>
          <a:custGeom>
            <a:avLst/>
            <a:gdLst>
              <a:gd name="csX0" fmla="*/ 18592 w 4514393"/>
              <a:gd name="csY0" fmla="*/ 0 h 5630837"/>
              <a:gd name="csX1" fmla="*/ 4514393 w 4514393"/>
              <a:gd name="csY1" fmla="*/ 0 h 5630837"/>
              <a:gd name="csX2" fmla="*/ 4514393 w 4514393"/>
              <a:gd name="csY2" fmla="*/ 37757 h 5630837"/>
              <a:gd name="csX3" fmla="*/ 4514393 w 4514393"/>
              <a:gd name="csY3" fmla="*/ 5593080 h 5630837"/>
              <a:gd name="csX4" fmla="*/ 4514393 w 4514393"/>
              <a:gd name="csY4" fmla="*/ 5630837 h 5630837"/>
              <a:gd name="csX5" fmla="*/ 14899 w 4514393"/>
              <a:gd name="csY5" fmla="*/ 5630837 h 5630837"/>
              <a:gd name="csX6" fmla="*/ 0 w 4514393"/>
              <a:gd name="csY6" fmla="*/ 1438262 h 5630837"/>
              <a:gd name="csX7" fmla="*/ 18592 w 4514393"/>
              <a:gd name="csY7" fmla="*/ 1432494 h 56308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514393" h="5630837">
                <a:moveTo>
                  <a:pt x="18592" y="0"/>
                </a:moveTo>
                <a:lnTo>
                  <a:pt x="4514393" y="0"/>
                </a:lnTo>
                <a:lnTo>
                  <a:pt x="4514393" y="37757"/>
                </a:lnTo>
                <a:lnTo>
                  <a:pt x="4514393" y="5593080"/>
                </a:lnTo>
                <a:lnTo>
                  <a:pt x="4514393" y="5630837"/>
                </a:lnTo>
                <a:lnTo>
                  <a:pt x="14899" y="5630837"/>
                </a:lnTo>
                <a:cubicBezTo>
                  <a:pt x="9933" y="4233312"/>
                  <a:pt x="4966" y="2835787"/>
                  <a:pt x="0" y="1438262"/>
                </a:cubicBezTo>
                <a:lnTo>
                  <a:pt x="18592" y="1432494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A64011E9-B2F5-26AF-1AB2-0448BDD3E1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6471" y="1286538"/>
            <a:ext cx="7151135" cy="4468032"/>
          </a:xfrm>
        </p:spPr>
        <p:txBody>
          <a:bodyPr/>
          <a:lstStyle>
            <a:lvl1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1pPr>
            <a:lvl2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2pPr>
            <a:lvl3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3pPr>
            <a:lvl4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4pPr>
            <a:lvl5pPr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CF15B-2350-85A0-1060-F6FA41839FCC}"/>
              </a:ext>
            </a:extLst>
          </p:cNvPr>
          <p:cNvSpPr txBox="1"/>
          <p:nvPr userDrawn="1"/>
        </p:nvSpPr>
        <p:spPr>
          <a:xfrm>
            <a:off x="11607800" y="6384694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ADF942E-9FB1-7F47-89D8-9E7404BEA24E}" type="slidenum">
              <a:rPr lang="en-US" sz="1200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67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DERSHIP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A8DE2-7780-F4FC-254E-AB9FD21AA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2" y="365126"/>
            <a:ext cx="11246428" cy="702018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B8A72A7-09A8-0FEE-594B-57254FF67652}"/>
              </a:ext>
            </a:extLst>
          </p:cNvPr>
          <p:cNvGrpSpPr/>
          <p:nvPr userDrawn="1"/>
        </p:nvGrpSpPr>
        <p:grpSpPr>
          <a:xfrm>
            <a:off x="0" y="0"/>
            <a:ext cx="12192000" cy="160020"/>
            <a:chOff x="0" y="0"/>
            <a:chExt cx="12192000" cy="1600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74EBAC4-1A7E-6345-0236-129ED1989DBB}"/>
                </a:ext>
              </a:extLst>
            </p:cNvPr>
            <p:cNvSpPr/>
            <p:nvPr userDrawn="1"/>
          </p:nvSpPr>
          <p:spPr>
            <a:xfrm>
              <a:off x="0" y="0"/>
              <a:ext cx="4242435" cy="16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073213D-1B3D-68DB-0D58-99B8136C9D6C}"/>
                </a:ext>
              </a:extLst>
            </p:cNvPr>
            <p:cNvSpPr/>
            <p:nvPr userDrawn="1"/>
          </p:nvSpPr>
          <p:spPr>
            <a:xfrm>
              <a:off x="4242434" y="0"/>
              <a:ext cx="7949566" cy="1600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7DFC185-0B63-FB04-0C68-9F736982C8CB}"/>
              </a:ext>
            </a:extLst>
          </p:cNvPr>
          <p:cNvGrpSpPr/>
          <p:nvPr userDrawn="1"/>
        </p:nvGrpSpPr>
        <p:grpSpPr>
          <a:xfrm rot="10800000">
            <a:off x="0" y="6733692"/>
            <a:ext cx="12192000" cy="160020"/>
            <a:chOff x="0" y="0"/>
            <a:chExt cx="12192000" cy="16002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7E92009-3062-8F86-7A83-0518C3620754}"/>
                </a:ext>
              </a:extLst>
            </p:cNvPr>
            <p:cNvSpPr/>
            <p:nvPr userDrawn="1"/>
          </p:nvSpPr>
          <p:spPr>
            <a:xfrm>
              <a:off x="0" y="0"/>
              <a:ext cx="4242435" cy="16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FFA14E5-3DE2-486E-62A4-62A285985460}"/>
                </a:ext>
              </a:extLst>
            </p:cNvPr>
            <p:cNvSpPr/>
            <p:nvPr userDrawn="1"/>
          </p:nvSpPr>
          <p:spPr>
            <a:xfrm>
              <a:off x="4242434" y="0"/>
              <a:ext cx="7949566" cy="1600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ue line with black background&#10;&#10;AI-generated content may be incorrect.">
            <a:extLst>
              <a:ext uri="{FF2B5EF4-FFF2-40B4-BE49-F238E27FC236}">
                <a16:creationId xmlns:a16="http://schemas.microsoft.com/office/drawing/2014/main" id="{3568B321-00DF-C7E8-134A-B71FB19CC0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09" y="5914591"/>
            <a:ext cx="2254249" cy="614795"/>
          </a:xfrm>
          <a:prstGeom prst="rect">
            <a:avLst/>
          </a:prstGeo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1C0CC329-667A-422F-80D5-9EDB6B872220}"/>
              </a:ext>
            </a:extLst>
          </p:cNvPr>
          <p:cNvSpPr/>
          <p:nvPr userDrawn="1"/>
        </p:nvSpPr>
        <p:spPr>
          <a:xfrm>
            <a:off x="7696199" y="1067143"/>
            <a:ext cx="4514393" cy="5630837"/>
          </a:xfrm>
          <a:custGeom>
            <a:avLst/>
            <a:gdLst>
              <a:gd name="csX0" fmla="*/ 18592 w 4514393"/>
              <a:gd name="csY0" fmla="*/ 0 h 5630837"/>
              <a:gd name="csX1" fmla="*/ 4514393 w 4514393"/>
              <a:gd name="csY1" fmla="*/ 0 h 5630837"/>
              <a:gd name="csX2" fmla="*/ 4514393 w 4514393"/>
              <a:gd name="csY2" fmla="*/ 37757 h 5630837"/>
              <a:gd name="csX3" fmla="*/ 4514393 w 4514393"/>
              <a:gd name="csY3" fmla="*/ 5593080 h 5630837"/>
              <a:gd name="csX4" fmla="*/ 4514393 w 4514393"/>
              <a:gd name="csY4" fmla="*/ 5630837 h 5630837"/>
              <a:gd name="csX5" fmla="*/ 14899 w 4514393"/>
              <a:gd name="csY5" fmla="*/ 5630837 h 5630837"/>
              <a:gd name="csX6" fmla="*/ 0 w 4514393"/>
              <a:gd name="csY6" fmla="*/ 1438262 h 5630837"/>
              <a:gd name="csX7" fmla="*/ 18592 w 4514393"/>
              <a:gd name="csY7" fmla="*/ 1432494 h 56308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514393" h="5630837">
                <a:moveTo>
                  <a:pt x="18592" y="0"/>
                </a:moveTo>
                <a:lnTo>
                  <a:pt x="4514393" y="0"/>
                </a:lnTo>
                <a:lnTo>
                  <a:pt x="4514393" y="37757"/>
                </a:lnTo>
                <a:lnTo>
                  <a:pt x="4514393" y="5593080"/>
                </a:lnTo>
                <a:lnTo>
                  <a:pt x="4514393" y="5630837"/>
                </a:lnTo>
                <a:lnTo>
                  <a:pt x="14899" y="5630837"/>
                </a:lnTo>
                <a:cubicBezTo>
                  <a:pt x="9933" y="4233312"/>
                  <a:pt x="4966" y="2835787"/>
                  <a:pt x="0" y="1438262"/>
                </a:cubicBezTo>
                <a:lnTo>
                  <a:pt x="18592" y="1432494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CF15B-2350-85A0-1060-F6FA41839FCC}"/>
              </a:ext>
            </a:extLst>
          </p:cNvPr>
          <p:cNvSpPr txBox="1"/>
          <p:nvPr userDrawn="1"/>
        </p:nvSpPr>
        <p:spPr>
          <a:xfrm>
            <a:off x="11607800" y="6384694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ADF942E-9FB1-7F47-89D8-9E7404BEA24E}" type="slidenum">
              <a:rPr lang="en-US" sz="1200" smtClean="0"/>
              <a:pPr algn="ctr"/>
              <a:t>‹#›</a:t>
            </a:fld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DF3035C-9D40-018A-EAB7-BE4E9DB871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7846" y="1514868"/>
            <a:ext cx="1535112" cy="1931987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E9BE6768-EFF3-EC9C-5BA4-C11B5082FD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37310" y="1514868"/>
            <a:ext cx="1535112" cy="1931987"/>
          </a:xfrm>
        </p:spPr>
        <p:txBody>
          <a:bodyPr/>
          <a:lstStyle/>
          <a:p>
            <a:endParaRPr lang="en-US"/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6E72C98A-217E-B4A1-48F9-FBEE6017A50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16238" y="1514868"/>
            <a:ext cx="1535112" cy="1931987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Picture Placeholder 23">
            <a:extLst>
              <a:ext uri="{FF2B5EF4-FFF2-40B4-BE49-F238E27FC236}">
                <a16:creationId xmlns:a16="http://schemas.microsoft.com/office/drawing/2014/main" id="{67B42E03-9997-7763-691A-99EF2AAC0E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05702" y="1514868"/>
            <a:ext cx="1535112" cy="1931987"/>
          </a:xfrm>
        </p:spPr>
        <p:txBody>
          <a:bodyPr/>
          <a:lstStyle/>
          <a:p>
            <a:endParaRPr lang="en-US"/>
          </a:p>
        </p:txBody>
      </p:sp>
      <p:sp>
        <p:nvSpPr>
          <p:cNvPr id="28" name="Picture Placeholder 23">
            <a:extLst>
              <a:ext uri="{FF2B5EF4-FFF2-40B4-BE49-F238E27FC236}">
                <a16:creationId xmlns:a16="http://schemas.microsoft.com/office/drawing/2014/main" id="{F295B445-E537-9A70-7572-2D26C851957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326774" y="1514868"/>
            <a:ext cx="1535112" cy="19319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30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-up of a blue and white background&#10;&#10;AI-generated content may be incorrect.">
            <a:extLst>
              <a:ext uri="{FF2B5EF4-FFF2-40B4-BE49-F238E27FC236}">
                <a16:creationId xmlns:a16="http://schemas.microsoft.com/office/drawing/2014/main" id="{F0420D8F-8DDA-25D6-19AF-6CE49111E3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11016" y="0"/>
            <a:ext cx="12403015" cy="6876789"/>
          </a:xfrm>
          <a:prstGeom prst="rect">
            <a:avLst/>
          </a:prstGeom>
        </p:spPr>
      </p:pic>
      <p:pic>
        <p:nvPicPr>
          <p:cNvPr id="4" name="Picture 3" descr="A blue line with black background&#10;&#10;AI-generated content may be incorrect.">
            <a:extLst>
              <a:ext uri="{FF2B5EF4-FFF2-40B4-BE49-F238E27FC236}">
                <a16:creationId xmlns:a16="http://schemas.microsoft.com/office/drawing/2014/main" id="{3568B321-00DF-C7E8-134A-B71FB19CC0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09" y="5914591"/>
            <a:ext cx="2254249" cy="614795"/>
          </a:xfrm>
          <a:prstGeom prst="rect">
            <a:avLst/>
          </a:prstGeo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1C0CC329-667A-422F-80D5-9EDB6B872220}"/>
              </a:ext>
            </a:extLst>
          </p:cNvPr>
          <p:cNvSpPr/>
          <p:nvPr userDrawn="1"/>
        </p:nvSpPr>
        <p:spPr>
          <a:xfrm>
            <a:off x="7696199" y="1067143"/>
            <a:ext cx="4514393" cy="5630837"/>
          </a:xfrm>
          <a:custGeom>
            <a:avLst/>
            <a:gdLst>
              <a:gd name="csX0" fmla="*/ 18592 w 4514393"/>
              <a:gd name="csY0" fmla="*/ 0 h 5630837"/>
              <a:gd name="csX1" fmla="*/ 4514393 w 4514393"/>
              <a:gd name="csY1" fmla="*/ 0 h 5630837"/>
              <a:gd name="csX2" fmla="*/ 4514393 w 4514393"/>
              <a:gd name="csY2" fmla="*/ 37757 h 5630837"/>
              <a:gd name="csX3" fmla="*/ 4514393 w 4514393"/>
              <a:gd name="csY3" fmla="*/ 5593080 h 5630837"/>
              <a:gd name="csX4" fmla="*/ 4514393 w 4514393"/>
              <a:gd name="csY4" fmla="*/ 5630837 h 5630837"/>
              <a:gd name="csX5" fmla="*/ 14899 w 4514393"/>
              <a:gd name="csY5" fmla="*/ 5630837 h 5630837"/>
              <a:gd name="csX6" fmla="*/ 0 w 4514393"/>
              <a:gd name="csY6" fmla="*/ 1438262 h 5630837"/>
              <a:gd name="csX7" fmla="*/ 18592 w 4514393"/>
              <a:gd name="csY7" fmla="*/ 1432494 h 56308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514393" h="5630837">
                <a:moveTo>
                  <a:pt x="18592" y="0"/>
                </a:moveTo>
                <a:lnTo>
                  <a:pt x="4514393" y="0"/>
                </a:lnTo>
                <a:lnTo>
                  <a:pt x="4514393" y="37757"/>
                </a:lnTo>
                <a:lnTo>
                  <a:pt x="4514393" y="5593080"/>
                </a:lnTo>
                <a:lnTo>
                  <a:pt x="4514393" y="5630837"/>
                </a:lnTo>
                <a:lnTo>
                  <a:pt x="14899" y="5630837"/>
                </a:lnTo>
                <a:cubicBezTo>
                  <a:pt x="9933" y="4233312"/>
                  <a:pt x="4966" y="2835787"/>
                  <a:pt x="0" y="1438262"/>
                </a:cubicBezTo>
                <a:lnTo>
                  <a:pt x="18592" y="1432494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CF15B-2350-85A0-1060-F6FA41839FCC}"/>
              </a:ext>
            </a:extLst>
          </p:cNvPr>
          <p:cNvSpPr txBox="1"/>
          <p:nvPr userDrawn="1"/>
        </p:nvSpPr>
        <p:spPr>
          <a:xfrm>
            <a:off x="11607800" y="6384694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ADF942E-9FB1-7F47-89D8-9E7404BEA24E}" type="slidenum">
              <a:rPr lang="en-US" sz="1200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944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line with black background&#10;&#10;AI-generated content may be incorrect.">
            <a:extLst>
              <a:ext uri="{FF2B5EF4-FFF2-40B4-BE49-F238E27FC236}">
                <a16:creationId xmlns:a16="http://schemas.microsoft.com/office/drawing/2014/main" id="{3568B321-00DF-C7E8-134A-B71FB19CC0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09" y="5914591"/>
            <a:ext cx="2254249" cy="614795"/>
          </a:xfrm>
          <a:prstGeom prst="rect">
            <a:avLst/>
          </a:prstGeo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1C0CC329-667A-422F-80D5-9EDB6B872220}"/>
              </a:ext>
            </a:extLst>
          </p:cNvPr>
          <p:cNvSpPr/>
          <p:nvPr userDrawn="1"/>
        </p:nvSpPr>
        <p:spPr>
          <a:xfrm>
            <a:off x="7696199" y="1067143"/>
            <a:ext cx="4514393" cy="5630837"/>
          </a:xfrm>
          <a:custGeom>
            <a:avLst/>
            <a:gdLst>
              <a:gd name="csX0" fmla="*/ 18592 w 4514393"/>
              <a:gd name="csY0" fmla="*/ 0 h 5630837"/>
              <a:gd name="csX1" fmla="*/ 4514393 w 4514393"/>
              <a:gd name="csY1" fmla="*/ 0 h 5630837"/>
              <a:gd name="csX2" fmla="*/ 4514393 w 4514393"/>
              <a:gd name="csY2" fmla="*/ 37757 h 5630837"/>
              <a:gd name="csX3" fmla="*/ 4514393 w 4514393"/>
              <a:gd name="csY3" fmla="*/ 5593080 h 5630837"/>
              <a:gd name="csX4" fmla="*/ 4514393 w 4514393"/>
              <a:gd name="csY4" fmla="*/ 5630837 h 5630837"/>
              <a:gd name="csX5" fmla="*/ 14899 w 4514393"/>
              <a:gd name="csY5" fmla="*/ 5630837 h 5630837"/>
              <a:gd name="csX6" fmla="*/ 0 w 4514393"/>
              <a:gd name="csY6" fmla="*/ 1438262 h 5630837"/>
              <a:gd name="csX7" fmla="*/ 18592 w 4514393"/>
              <a:gd name="csY7" fmla="*/ 1432494 h 56308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514393" h="5630837">
                <a:moveTo>
                  <a:pt x="18592" y="0"/>
                </a:moveTo>
                <a:lnTo>
                  <a:pt x="4514393" y="0"/>
                </a:lnTo>
                <a:lnTo>
                  <a:pt x="4514393" y="37757"/>
                </a:lnTo>
                <a:lnTo>
                  <a:pt x="4514393" y="5593080"/>
                </a:lnTo>
                <a:lnTo>
                  <a:pt x="4514393" y="5630837"/>
                </a:lnTo>
                <a:lnTo>
                  <a:pt x="14899" y="5630837"/>
                </a:lnTo>
                <a:cubicBezTo>
                  <a:pt x="9933" y="4233312"/>
                  <a:pt x="4966" y="2835787"/>
                  <a:pt x="0" y="1438262"/>
                </a:cubicBezTo>
                <a:lnTo>
                  <a:pt x="18592" y="1432494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CF15B-2350-85A0-1060-F6FA41839FCC}"/>
              </a:ext>
            </a:extLst>
          </p:cNvPr>
          <p:cNvSpPr txBox="1"/>
          <p:nvPr userDrawn="1"/>
        </p:nvSpPr>
        <p:spPr>
          <a:xfrm>
            <a:off x="11607800" y="6384694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ADF942E-9FB1-7F47-89D8-9E7404BEA24E}" type="slidenum">
              <a:rPr lang="en-US" sz="1200" smtClean="0"/>
              <a:pPr algn="ctr"/>
              <a:t>‹#›</a:t>
            </a:fld>
            <a:endParaRPr lang="en-US" dirty="0"/>
          </a:p>
        </p:txBody>
      </p:sp>
      <p:pic>
        <p:nvPicPr>
          <p:cNvPr id="5" name="Picture 4" descr="A close-up of a book cover&#10;&#10;AI-generated content may be incorrect.">
            <a:extLst>
              <a:ext uri="{FF2B5EF4-FFF2-40B4-BE49-F238E27FC236}">
                <a16:creationId xmlns:a16="http://schemas.microsoft.com/office/drawing/2014/main" id="{F34097EE-01F2-5423-941D-CE7B3C9E93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F2ACD56-70A7-E4FC-F9BB-B6D5F1B12ACC}"/>
              </a:ext>
            </a:extLst>
          </p:cNvPr>
          <p:cNvGrpSpPr/>
          <p:nvPr userDrawn="1"/>
        </p:nvGrpSpPr>
        <p:grpSpPr>
          <a:xfrm>
            <a:off x="0" y="0"/>
            <a:ext cx="12192000" cy="160020"/>
            <a:chOff x="0" y="0"/>
            <a:chExt cx="12192000" cy="1600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99684E8-4B4F-DB13-ED25-6D236D323032}"/>
                </a:ext>
              </a:extLst>
            </p:cNvPr>
            <p:cNvSpPr/>
            <p:nvPr userDrawn="1"/>
          </p:nvSpPr>
          <p:spPr>
            <a:xfrm>
              <a:off x="0" y="0"/>
              <a:ext cx="4242435" cy="16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2630EF4-F69D-4718-C838-6854BEEDBCFA}"/>
                </a:ext>
              </a:extLst>
            </p:cNvPr>
            <p:cNvSpPr/>
            <p:nvPr userDrawn="1"/>
          </p:nvSpPr>
          <p:spPr>
            <a:xfrm>
              <a:off x="4242434" y="0"/>
              <a:ext cx="7949566" cy="1600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92580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44E00F7-D282-4041-BD17-531B13620CFA}"/>
              </a:ext>
            </a:extLst>
          </p:cNvPr>
          <p:cNvSpPr/>
          <p:nvPr userDrawn="1"/>
        </p:nvSpPr>
        <p:spPr>
          <a:xfrm>
            <a:off x="8153400" y="-139700"/>
            <a:ext cx="4051300" cy="6451600"/>
          </a:xfrm>
          <a:custGeom>
            <a:avLst/>
            <a:gdLst>
              <a:gd name="csX0" fmla="*/ 0 w 4051300"/>
              <a:gd name="csY0" fmla="*/ 0 h 5740400"/>
              <a:gd name="csX1" fmla="*/ 4051300 w 4051300"/>
              <a:gd name="csY1" fmla="*/ 0 h 5740400"/>
              <a:gd name="csX2" fmla="*/ 4051300 w 4051300"/>
              <a:gd name="csY2" fmla="*/ 5740400 h 5740400"/>
              <a:gd name="csX3" fmla="*/ 0 w 4051300"/>
              <a:gd name="csY3" fmla="*/ 5740400 h 5740400"/>
              <a:gd name="csX4" fmla="*/ 0 w 4051300"/>
              <a:gd name="csY4" fmla="*/ 0 h 5740400"/>
              <a:gd name="csX0" fmla="*/ 0 w 4051300"/>
              <a:gd name="csY0" fmla="*/ 711200 h 6451600"/>
              <a:gd name="csX1" fmla="*/ 4051300 w 4051300"/>
              <a:gd name="csY1" fmla="*/ 0 h 6451600"/>
              <a:gd name="csX2" fmla="*/ 4051300 w 4051300"/>
              <a:gd name="csY2" fmla="*/ 6451600 h 6451600"/>
              <a:gd name="csX3" fmla="*/ 0 w 4051300"/>
              <a:gd name="csY3" fmla="*/ 6451600 h 6451600"/>
              <a:gd name="csX4" fmla="*/ 0 w 4051300"/>
              <a:gd name="csY4" fmla="*/ 711200 h 6451600"/>
              <a:gd name="csX0" fmla="*/ 0 w 4051300"/>
              <a:gd name="csY0" fmla="*/ 787400 h 6451600"/>
              <a:gd name="csX1" fmla="*/ 4051300 w 4051300"/>
              <a:gd name="csY1" fmla="*/ 0 h 6451600"/>
              <a:gd name="csX2" fmla="*/ 4051300 w 4051300"/>
              <a:gd name="csY2" fmla="*/ 6451600 h 6451600"/>
              <a:gd name="csX3" fmla="*/ 0 w 4051300"/>
              <a:gd name="csY3" fmla="*/ 6451600 h 6451600"/>
              <a:gd name="csX4" fmla="*/ 0 w 4051300"/>
              <a:gd name="csY4" fmla="*/ 787400 h 6451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051300" h="6451600">
                <a:moveTo>
                  <a:pt x="0" y="787400"/>
                </a:moveTo>
                <a:lnTo>
                  <a:pt x="4051300" y="0"/>
                </a:lnTo>
                <a:lnTo>
                  <a:pt x="4051300" y="6451600"/>
                </a:lnTo>
                <a:lnTo>
                  <a:pt x="0" y="6451600"/>
                </a:lnTo>
                <a:lnTo>
                  <a:pt x="0" y="7874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lue and orange background&#10;&#10;Description automatically generated">
            <a:extLst>
              <a:ext uri="{FF2B5EF4-FFF2-40B4-BE49-F238E27FC236}">
                <a16:creationId xmlns:a16="http://schemas.microsoft.com/office/drawing/2014/main" id="{36D625D4-FBB1-5A4A-00DC-4294D0F43792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55778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CA4C76-710A-17FA-FA06-C46DE03F2F8D}"/>
              </a:ext>
            </a:extLst>
          </p:cNvPr>
          <p:cNvSpPr txBox="1"/>
          <p:nvPr userDrawn="1"/>
        </p:nvSpPr>
        <p:spPr>
          <a:xfrm>
            <a:off x="11607800" y="6384694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ADF942E-9FB1-7F47-89D8-9E7404BEA24E}" type="slidenum">
              <a:rPr lang="en-US" sz="1200" smtClean="0"/>
              <a:pPr algn="ctr"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3B11DF7-C407-58C2-7EB5-783012DE9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57450"/>
            <a:ext cx="12204700" cy="78867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blue line with black background&#10;&#10;AI-generated content may be incorrect.">
            <a:extLst>
              <a:ext uri="{FF2B5EF4-FFF2-40B4-BE49-F238E27FC236}">
                <a16:creationId xmlns:a16="http://schemas.microsoft.com/office/drawing/2014/main" id="{ACEC11B1-BB80-2821-1CD1-B5CC5447C9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09" y="5914591"/>
            <a:ext cx="2254249" cy="61479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A0B05D-F8B7-93D5-1156-494DC9D84B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44" y="3246121"/>
            <a:ext cx="12184855" cy="580292"/>
          </a:xfrm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019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CB99E5-A8DC-2F5B-DB8A-D53512D2F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3E8B5-73D0-E76D-990E-BAE1CA07D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08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4" r:id="rId2"/>
    <p:sldLayoutId id="2147483661" r:id="rId3"/>
    <p:sldLayoutId id="2147483657" r:id="rId4"/>
    <p:sldLayoutId id="2147483658" r:id="rId5"/>
    <p:sldLayoutId id="2147483662" r:id="rId6"/>
    <p:sldLayoutId id="2147483660" r:id="rId7"/>
    <p:sldLayoutId id="2147483663" r:id="rId8"/>
    <p:sldLayoutId id="2147483655" r:id="rId9"/>
    <p:sldLayoutId id="2147483659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svg"/><Relationship Id="rId11" Type="http://schemas.openxmlformats.org/officeDocument/2006/relationships/image" Target="../media/image17.jpeg"/><Relationship Id="rId5" Type="http://schemas.openxmlformats.org/officeDocument/2006/relationships/image" Target="../media/image11.sv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A72C8-CA03-1B94-45EC-1D1BD67BC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736727"/>
            <a:ext cx="7306310" cy="218376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E492D5-094A-33E3-F3B1-0D04E8871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647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8C856A2-CBA1-6DAC-CA71-FC0687649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AB80D2-2C24-2C30-2D09-91D2F39746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Heading 1</a:t>
            </a:r>
          </a:p>
          <a:p>
            <a:pPr lvl="1"/>
            <a:r>
              <a:rPr lang="en-US" dirty="0"/>
              <a:t>Sub bullet 1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D39F561-1E4B-E163-30C5-C1A625997FE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Heading 1</a:t>
            </a:r>
          </a:p>
          <a:p>
            <a:pPr lvl="1"/>
            <a:r>
              <a:rPr lang="en-US" dirty="0"/>
              <a:t>Sub bullet 1</a:t>
            </a:r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B9DD445-D5DF-08EB-EC4E-02FECEED3836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Heading 1</a:t>
            </a:r>
          </a:p>
          <a:p>
            <a:pPr lvl="1"/>
            <a:r>
              <a:rPr lang="en-US" dirty="0"/>
              <a:t>Sub bullet 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917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04E6247-87BF-AF7B-42B2-6A4E1A74C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04689FB-370A-B499-2158-B082577710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E3AF8B-8F88-9BC6-5C82-765F6CDDB6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11FFA66-807B-2A93-A15F-837AFA298E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2488091-844A-930D-4586-196EA8220B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8CFBF61-DF4E-A348-7B54-BDB584AB40E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4D5BA6-B440-5180-011A-9A15251CB5AC}"/>
              </a:ext>
            </a:extLst>
          </p:cNvPr>
          <p:cNvSpPr txBox="1"/>
          <p:nvPr/>
        </p:nvSpPr>
        <p:spPr>
          <a:xfrm>
            <a:off x="526472" y="3532288"/>
            <a:ext cx="19205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algn="ctr"/>
            <a:r>
              <a:rPr lang="en-US" dirty="0"/>
              <a:t>NAME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Financial Officer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836B13-2B0E-80B4-852F-00FAF0B090D8}"/>
              </a:ext>
            </a:extLst>
          </p:cNvPr>
          <p:cNvSpPr txBox="1"/>
          <p:nvPr/>
        </p:nvSpPr>
        <p:spPr>
          <a:xfrm>
            <a:off x="2870427" y="3532288"/>
            <a:ext cx="19205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algn="ctr"/>
            <a:r>
              <a:rPr lang="en-US" dirty="0"/>
              <a:t>NAME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Financial Officer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CEE714-729A-2118-109D-BC823FE1CE0B}"/>
              </a:ext>
            </a:extLst>
          </p:cNvPr>
          <p:cNvSpPr txBox="1"/>
          <p:nvPr/>
        </p:nvSpPr>
        <p:spPr>
          <a:xfrm>
            <a:off x="5111351" y="3532288"/>
            <a:ext cx="19205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algn="ctr"/>
            <a:r>
              <a:rPr lang="en-US" dirty="0"/>
              <a:t>NAME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Financial Officer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BA66AD-20BB-3209-433D-ECA61DE3CB7A}"/>
              </a:ext>
            </a:extLst>
          </p:cNvPr>
          <p:cNvSpPr txBox="1"/>
          <p:nvPr/>
        </p:nvSpPr>
        <p:spPr>
          <a:xfrm>
            <a:off x="7390912" y="3532288"/>
            <a:ext cx="19205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algn="ctr"/>
            <a:r>
              <a:rPr lang="en-US" dirty="0"/>
              <a:t>NAME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Financial Officer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47E4ED-9F78-AEAE-7C28-9E9E5B3117BE}"/>
              </a:ext>
            </a:extLst>
          </p:cNvPr>
          <p:cNvSpPr txBox="1"/>
          <p:nvPr/>
        </p:nvSpPr>
        <p:spPr>
          <a:xfrm>
            <a:off x="9709109" y="3532288"/>
            <a:ext cx="19205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algn="ctr"/>
            <a:r>
              <a:rPr lang="en-US" dirty="0"/>
              <a:t>NAME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Financial Officer</a:t>
            </a:r>
          </a:p>
        </p:txBody>
      </p:sp>
    </p:spTree>
    <p:extLst>
      <p:ext uri="{BB962C8B-B14F-4D97-AF65-F5344CB8AC3E}">
        <p14:creationId xmlns:p14="http://schemas.microsoft.com/office/powerpoint/2010/main" val="2235076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C94712B-D997-04F3-9AD4-26948BD0F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987027C-5266-C117-44B1-BFFF946BE7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Placeholder 9" descr="A group of people around a table&#10;&#10;AI-generated content may be incorrect.">
            <a:extLst>
              <a:ext uri="{FF2B5EF4-FFF2-40B4-BE49-F238E27FC236}">
                <a16:creationId xmlns:a16="http://schemas.microsoft.com/office/drawing/2014/main" id="{560289B2-D394-41CE-C540-5DC11BE7EA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custGeom>
            <a:avLst/>
            <a:gdLst>
              <a:gd name="csX0" fmla="*/ 3722146 w 3722146"/>
              <a:gd name="csY0" fmla="*/ 0 h 3722145"/>
              <a:gd name="csX1" fmla="*/ 3722146 w 3722146"/>
              <a:gd name="csY1" fmla="*/ 3722145 h 3722145"/>
              <a:gd name="csX2" fmla="*/ 0 w 3722146"/>
              <a:gd name="csY2" fmla="*/ 3722145 h 3722145"/>
              <a:gd name="csX3" fmla="*/ 0 w 3722146"/>
              <a:gd name="csY3" fmla="*/ 774551 h 37221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22146" h="3722145">
                <a:moveTo>
                  <a:pt x="3722146" y="0"/>
                </a:moveTo>
                <a:lnTo>
                  <a:pt x="3722146" y="3722145"/>
                </a:lnTo>
                <a:lnTo>
                  <a:pt x="0" y="3722145"/>
                </a:lnTo>
                <a:lnTo>
                  <a:pt x="0" y="774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88933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D75AC-5754-1F49-7502-A348A2F95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E2444-997A-F60C-AB0E-A07ACFB81AF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5" descr="A glowing blue graph with arrow pointing up&#10;&#10;AI-generated content may be incorrect.">
            <a:extLst>
              <a:ext uri="{FF2B5EF4-FFF2-40B4-BE49-F238E27FC236}">
                <a16:creationId xmlns:a16="http://schemas.microsoft.com/office/drawing/2014/main" id="{275CEECF-D0B9-B541-3AFF-0568E02E25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custGeom>
            <a:avLst/>
            <a:gdLst>
              <a:gd name="csX0" fmla="*/ 3722146 w 3722146"/>
              <a:gd name="csY0" fmla="*/ 0 h 3722145"/>
              <a:gd name="csX1" fmla="*/ 3722146 w 3722146"/>
              <a:gd name="csY1" fmla="*/ 3722145 h 3722145"/>
              <a:gd name="csX2" fmla="*/ 0 w 3722146"/>
              <a:gd name="csY2" fmla="*/ 3722145 h 3722145"/>
              <a:gd name="csX3" fmla="*/ 0 w 3722146"/>
              <a:gd name="csY3" fmla="*/ 774551 h 37221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22146" h="3722145">
                <a:moveTo>
                  <a:pt x="3722146" y="0"/>
                </a:moveTo>
                <a:lnTo>
                  <a:pt x="3722146" y="3722145"/>
                </a:lnTo>
                <a:lnTo>
                  <a:pt x="0" y="3722145"/>
                </a:lnTo>
                <a:lnTo>
                  <a:pt x="0" y="774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65793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C78E2-9744-608A-E8AA-B2FB5BC0E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8E5AD34-FD32-7200-12C3-46C995D48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8622879-AFFB-9E02-F475-B69BBE9011F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Placeholder 12" descr="A close-up of a handshake&#10;&#10;AI-generated content may be incorrect.">
            <a:extLst>
              <a:ext uri="{FF2B5EF4-FFF2-40B4-BE49-F238E27FC236}">
                <a16:creationId xmlns:a16="http://schemas.microsoft.com/office/drawing/2014/main" id="{AC440603-374A-48B7-1CEB-E348A173AD2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custGeom>
            <a:avLst/>
            <a:gdLst>
              <a:gd name="csX0" fmla="*/ 3722146 w 3722146"/>
              <a:gd name="csY0" fmla="*/ 0 h 3722145"/>
              <a:gd name="csX1" fmla="*/ 3722146 w 3722146"/>
              <a:gd name="csY1" fmla="*/ 3722145 h 3722145"/>
              <a:gd name="csX2" fmla="*/ 0 w 3722146"/>
              <a:gd name="csY2" fmla="*/ 3722145 h 3722145"/>
              <a:gd name="csX3" fmla="*/ 0 w 3722146"/>
              <a:gd name="csY3" fmla="*/ 774551 h 37221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22146" h="3722145">
                <a:moveTo>
                  <a:pt x="3722146" y="0"/>
                </a:moveTo>
                <a:lnTo>
                  <a:pt x="3722146" y="3722145"/>
                </a:lnTo>
                <a:lnTo>
                  <a:pt x="0" y="3722145"/>
                </a:lnTo>
                <a:lnTo>
                  <a:pt x="0" y="774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74959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D2C43-1380-A272-73EC-B9628E0D7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2317D-686F-3A94-251F-E2482EBD1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616AD-FB39-FCB1-1143-2D31C94489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 descr="A collage of images of various types of technology&#10;&#10;AI-generated content may be incorrect.">
            <a:extLst>
              <a:ext uri="{FF2B5EF4-FFF2-40B4-BE49-F238E27FC236}">
                <a16:creationId xmlns:a16="http://schemas.microsoft.com/office/drawing/2014/main" id="{EE0E4A54-E5F7-ABCD-D7A3-B0A3B48EB82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custGeom>
            <a:avLst/>
            <a:gdLst>
              <a:gd name="csX0" fmla="*/ 3722146 w 3722146"/>
              <a:gd name="csY0" fmla="*/ 0 h 3722145"/>
              <a:gd name="csX1" fmla="*/ 3722146 w 3722146"/>
              <a:gd name="csY1" fmla="*/ 3722145 h 3722145"/>
              <a:gd name="csX2" fmla="*/ 0 w 3722146"/>
              <a:gd name="csY2" fmla="*/ 3722145 h 3722145"/>
              <a:gd name="csX3" fmla="*/ 0 w 3722146"/>
              <a:gd name="csY3" fmla="*/ 774551 h 37221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22146" h="3722145">
                <a:moveTo>
                  <a:pt x="3722146" y="0"/>
                </a:moveTo>
                <a:lnTo>
                  <a:pt x="3722146" y="3722145"/>
                </a:lnTo>
                <a:lnTo>
                  <a:pt x="0" y="3722145"/>
                </a:lnTo>
                <a:lnTo>
                  <a:pt x="0" y="774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27829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611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66E8F-C5E7-95CE-A521-288E4E4F4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DDAFAD-B9E2-0596-259F-B07B30C5B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09142"/>
            <a:ext cx="12204700" cy="788670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789037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06B2D-E96D-9185-4206-284F7A3B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2" y="365126"/>
            <a:ext cx="11246428" cy="702018"/>
          </a:xfrm>
        </p:spPr>
        <p:txBody>
          <a:bodyPr/>
          <a:lstStyle/>
          <a:p>
            <a:r>
              <a:rPr lang="en-US" dirty="0"/>
              <a:t>Agenda or Intro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D48C2-2347-0CD0-631C-19FF489BF8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6471" y="1286537"/>
            <a:ext cx="7576519" cy="4468033"/>
          </a:xfrm>
        </p:spPr>
        <p:txBody>
          <a:bodyPr/>
          <a:lstStyle/>
          <a:p>
            <a:r>
              <a:rPr lang="en-US" dirty="0"/>
              <a:t>Agenda 1</a:t>
            </a:r>
          </a:p>
          <a:p>
            <a:r>
              <a:rPr lang="en-US" dirty="0"/>
              <a:t>Agenda 2</a:t>
            </a:r>
          </a:p>
          <a:p>
            <a:pPr lvl="1"/>
            <a:r>
              <a:rPr lang="en-US" dirty="0"/>
              <a:t>Agenda bullet 2a</a:t>
            </a:r>
          </a:p>
          <a:p>
            <a:r>
              <a:rPr lang="en-US" dirty="0"/>
              <a:t>Agenda 3</a:t>
            </a:r>
          </a:p>
          <a:p>
            <a:r>
              <a:rPr lang="en-US" dirty="0"/>
              <a:t>Agenda 4</a:t>
            </a:r>
          </a:p>
          <a:p>
            <a:pPr lvl="1"/>
            <a:endParaRPr lang="en-US" dirty="0"/>
          </a:p>
        </p:txBody>
      </p:sp>
      <p:pic>
        <p:nvPicPr>
          <p:cNvPr id="8" name="Picture Placeholder 7" descr="A group of people walking up a glass staircase&#10;&#10;AI-generated content may be incorrect.">
            <a:extLst>
              <a:ext uri="{FF2B5EF4-FFF2-40B4-BE49-F238E27FC236}">
                <a16:creationId xmlns:a16="http://schemas.microsoft.com/office/drawing/2014/main" id="{EBD68270-6382-AB7B-FD40-FD3CBD45D35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9564" y="860612"/>
            <a:ext cx="4242436" cy="5873080"/>
          </a:xfrm>
        </p:spPr>
      </p:pic>
    </p:spTree>
    <p:extLst>
      <p:ext uri="{BB962C8B-B14F-4D97-AF65-F5344CB8AC3E}">
        <p14:creationId xmlns:p14="http://schemas.microsoft.com/office/powerpoint/2010/main" val="3574206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ad with signs over it&#10;&#10;AI-generated content may be incorrect.">
            <a:extLst>
              <a:ext uri="{FF2B5EF4-FFF2-40B4-BE49-F238E27FC236}">
                <a16:creationId xmlns:a16="http://schemas.microsoft.com/office/drawing/2014/main" id="{7A123642-E54A-018B-9395-7D082276A1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893B30-3358-E742-7968-B6C21E88414F}"/>
              </a:ext>
            </a:extLst>
          </p:cNvPr>
          <p:cNvSpPr txBox="1"/>
          <p:nvPr/>
        </p:nvSpPr>
        <p:spPr>
          <a:xfrm>
            <a:off x="0" y="4591153"/>
            <a:ext cx="12192000" cy="17050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ts val="6100"/>
              </a:lnSpc>
            </a:pPr>
            <a:r>
              <a:rPr lang="en-US" sz="72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Heading in a </a:t>
            </a:r>
          </a:p>
          <a:p>
            <a:pPr algn="ctr">
              <a:lnSpc>
                <a:spcPts val="6100"/>
              </a:lnSpc>
            </a:pPr>
            <a:r>
              <a:rPr lang="en-US" sz="72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Powerful New Direction</a:t>
            </a:r>
          </a:p>
        </p:txBody>
      </p:sp>
    </p:spTree>
    <p:extLst>
      <p:ext uri="{BB962C8B-B14F-4D97-AF65-F5344CB8AC3E}">
        <p14:creationId xmlns:p14="http://schemas.microsoft.com/office/powerpoint/2010/main" val="3418727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6B94CC8-49A1-F779-F887-8D00E72032B2}"/>
              </a:ext>
            </a:extLst>
          </p:cNvPr>
          <p:cNvSpPr txBox="1">
            <a:spLocks/>
          </p:cNvSpPr>
          <p:nvPr/>
        </p:nvSpPr>
        <p:spPr>
          <a:xfrm>
            <a:off x="92289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2D1231-4353-4A47-A89A-5A4D868FD620}" type="slidenum">
              <a:rPr lang="en-US" b="1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4</a:t>
            </a:fld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048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A close-up of several blue rectangular signs&#10;&#10;AI-generated content may be incorrect.">
            <a:extLst>
              <a:ext uri="{FF2B5EF4-FFF2-40B4-BE49-F238E27FC236}">
                <a16:creationId xmlns:a16="http://schemas.microsoft.com/office/drawing/2014/main" id="{84D25EF7-E697-8593-5DF3-8A8718B5F8B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>
            <a:fillRect/>
          </a:stretch>
        </p:blipFill>
        <p:spPr>
          <a:xfrm>
            <a:off x="-1" y="142874"/>
            <a:ext cx="12192001" cy="5413863"/>
          </a:xfr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999793F9-A6C7-9EBC-5F15-832764D54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Solutions</a:t>
            </a:r>
          </a:p>
        </p:txBody>
      </p:sp>
    </p:spTree>
    <p:extLst>
      <p:ext uri="{BB962C8B-B14F-4D97-AF65-F5344CB8AC3E}">
        <p14:creationId xmlns:p14="http://schemas.microsoft.com/office/powerpoint/2010/main" val="3791835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606E84E-7EBA-9EEF-5C24-DDBD26063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3426" y="365126"/>
            <a:ext cx="3079474" cy="702018"/>
          </a:xfrm>
        </p:spPr>
        <p:txBody>
          <a:bodyPr>
            <a:noAutofit/>
          </a:bodyPr>
          <a:lstStyle/>
          <a:p>
            <a:r>
              <a:rPr lang="en-US" sz="2400" dirty="0"/>
              <a:t>Program Specialties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300D2C-F220-F194-8B22-6FB221A1213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137" t="44263" r="10965" b="39286"/>
          <a:stretch>
            <a:fillRect/>
          </a:stretch>
        </p:blipFill>
        <p:spPr>
          <a:xfrm>
            <a:off x="526472" y="804399"/>
            <a:ext cx="2655405" cy="735152"/>
          </a:xfr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31DC6FA-C45B-AD76-FBB5-45287467EF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244" t="38647" r="28994" b="38744"/>
          <a:stretch>
            <a:fillRect/>
          </a:stretch>
        </p:blipFill>
        <p:spPr>
          <a:xfrm>
            <a:off x="3724538" y="624192"/>
            <a:ext cx="1563756" cy="109556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5F88008-A814-2B36-887B-9A1C6A7433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4743" t="40387" r="25243" b="40869"/>
          <a:stretch>
            <a:fillRect/>
          </a:stretch>
        </p:blipFill>
        <p:spPr>
          <a:xfrm>
            <a:off x="5830956" y="715637"/>
            <a:ext cx="1881809" cy="91267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49525F0-A69A-A36C-5AFA-6A5D742A91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45301" y="2150071"/>
            <a:ext cx="3212968" cy="29869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E9626B1-275C-04B0-1712-29BA3C5964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20743" y="3063716"/>
            <a:ext cx="1977832" cy="29869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09A6CAD8-40FE-60DE-B107-E83079ED2C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50702" y="3094298"/>
            <a:ext cx="2421835" cy="298693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F08BBD3-97FA-DF9A-B9F9-239F490833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0745" t="37493" r="30744" b="38701"/>
          <a:stretch>
            <a:fillRect/>
          </a:stretch>
        </p:blipFill>
        <p:spPr>
          <a:xfrm>
            <a:off x="3134769" y="1808640"/>
            <a:ext cx="1197994" cy="958401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F10EA91D-2DE9-2A28-B4EC-FD1A3BF5E6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0424" t="39555" r="31401" b="37643"/>
          <a:stretch>
            <a:fillRect/>
          </a:stretch>
        </p:blipFill>
        <p:spPr>
          <a:xfrm>
            <a:off x="2590511" y="3814325"/>
            <a:ext cx="1417365" cy="1095566"/>
          </a:xfrm>
          <a:prstGeom prst="rect">
            <a:avLst/>
          </a:prstGeom>
        </p:spPr>
      </p:pic>
      <p:pic>
        <p:nvPicPr>
          <p:cNvPr id="22" name="Picture 21" descr="A logo for a insurance company&#10;&#10;AI-generated content may be incorrect.">
            <a:extLst>
              <a:ext uri="{FF2B5EF4-FFF2-40B4-BE49-F238E27FC236}">
                <a16:creationId xmlns:a16="http://schemas.microsoft.com/office/drawing/2014/main" id="{037C32BD-B980-5A7D-A2A7-4445CAC43A3B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157" y="3785666"/>
            <a:ext cx="851361" cy="1152885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9BF835FA-EC4C-BCAE-C903-843D945002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1995" t="37599" r="29995" b="38310"/>
          <a:stretch>
            <a:fillRect/>
          </a:stretch>
        </p:blipFill>
        <p:spPr>
          <a:xfrm>
            <a:off x="4615869" y="3858526"/>
            <a:ext cx="1227924" cy="1007165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A3C7F4B9-0EED-0B5D-9E8F-129C0C9A2F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35122" t="35426" r="37255" b="36971"/>
          <a:stretch>
            <a:fillRect/>
          </a:stretch>
        </p:blipFill>
        <p:spPr>
          <a:xfrm>
            <a:off x="6451785" y="3580230"/>
            <a:ext cx="1209230" cy="1563756"/>
          </a:xfrm>
          <a:prstGeom prst="rect">
            <a:avLst/>
          </a:prstGeom>
        </p:spPr>
      </p:pic>
      <p:pic>
        <p:nvPicPr>
          <p:cNvPr id="28" name="Picture 27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1A32F654-164E-D765-A52A-032A3344966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31" y="2021140"/>
            <a:ext cx="1968500" cy="5334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0A8CBD4-5711-DBB5-BF13-B87BA0A9722E}"/>
              </a:ext>
            </a:extLst>
          </p:cNvPr>
          <p:cNvSpPr txBox="1"/>
          <p:nvPr/>
        </p:nvSpPr>
        <p:spPr>
          <a:xfrm>
            <a:off x="8742293" y="1012780"/>
            <a:ext cx="2981739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Agriculture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Builder’s Risk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Community Associations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Dentistry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Entertainment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Equipment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Financial Institutions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Flood 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Healthcare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Insurance Agents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Manufacturing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Motorsports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Natural Disasters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Ocean Marine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Parking and Valet Services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Professional Liability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Self-Storage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Ski Resorts &amp; Recreation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Sports &amp; Entertainment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Staffing and PEO Services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Transportation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Veterinary Services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Wind Deductible Buyback</a:t>
            </a:r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b="1" dirty="0">
                <a:solidFill>
                  <a:schemeClr val="accent2"/>
                </a:solidFill>
              </a:rPr>
              <a:t>Workers' Compensation</a:t>
            </a:r>
            <a:endParaRPr lang="en-US" sz="1400" dirty="0">
              <a:solidFill>
                <a:schemeClr val="accent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826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8A6442-4750-7FB3-AE9F-3EC14A9C0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57450"/>
            <a:ext cx="12204700" cy="788670"/>
          </a:xfrm>
        </p:spPr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84D602-A4BF-5054-B176-7E9795E859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3911417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15E3B5-9B4C-AE37-E0FF-A8B4E5A89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09142"/>
            <a:ext cx="12204700" cy="788670"/>
          </a:xfrm>
        </p:spPr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437711-E410-39D8-F868-1EC0CE4E10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45" y="2397663"/>
            <a:ext cx="12184855" cy="580292"/>
          </a:xfrm>
        </p:spPr>
        <p:txBody>
          <a:bodyPr/>
          <a:lstStyle/>
          <a:p>
            <a:r>
              <a:rPr lang="en-US" dirty="0"/>
              <a:t>IGP Specialty</a:t>
            </a:r>
          </a:p>
        </p:txBody>
      </p:sp>
    </p:spTree>
    <p:extLst>
      <p:ext uri="{BB962C8B-B14F-4D97-AF65-F5344CB8AC3E}">
        <p14:creationId xmlns:p14="http://schemas.microsoft.com/office/powerpoint/2010/main" val="1702323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826D438-DC4D-1056-E1DC-8B6BA274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71B6728-401A-09A9-676D-3F90C07B1A1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Bullets</a:t>
            </a:r>
          </a:p>
        </p:txBody>
      </p:sp>
    </p:spTree>
    <p:extLst>
      <p:ext uri="{BB962C8B-B14F-4D97-AF65-F5344CB8AC3E}">
        <p14:creationId xmlns:p14="http://schemas.microsoft.com/office/powerpoint/2010/main" val="2412776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GP">
      <a:dk1>
        <a:srgbClr val="F25822"/>
      </a:dk1>
      <a:lt1>
        <a:srgbClr val="FFFFFF"/>
      </a:lt1>
      <a:dk2>
        <a:srgbClr val="005DAB"/>
      </a:dk2>
      <a:lt2>
        <a:srgbClr val="E1E9F6"/>
      </a:lt2>
      <a:accent1>
        <a:srgbClr val="FEECE0"/>
      </a:accent1>
      <a:accent2>
        <a:srgbClr val="1B335B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19624</TotalTime>
  <Words>128</Words>
  <Application>Microsoft Office PowerPoint</Application>
  <PresentationFormat>Widescreen</PresentationFormat>
  <Paragraphs>64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Wingdings</vt:lpstr>
      <vt:lpstr>Office Theme</vt:lpstr>
      <vt:lpstr>PowerPoint Presentation</vt:lpstr>
      <vt:lpstr>Agenda or Intro Slide</vt:lpstr>
      <vt:lpstr>PowerPoint Presentation</vt:lpstr>
      <vt:lpstr>PowerPoint Presentation</vt:lpstr>
      <vt:lpstr>Our Solutions</vt:lpstr>
      <vt:lpstr>Program Specialties</vt:lpstr>
      <vt:lpstr>Section Title</vt:lpstr>
      <vt:lpstr>Section Title</vt:lpstr>
      <vt:lpstr>Title </vt:lpstr>
      <vt:lpstr>Title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Poluch</dc:creator>
  <cp:lastModifiedBy>Alan Griesemer</cp:lastModifiedBy>
  <cp:revision>401</cp:revision>
  <dcterms:created xsi:type="dcterms:W3CDTF">2024-10-14T12:49:36Z</dcterms:created>
  <dcterms:modified xsi:type="dcterms:W3CDTF">2026-08-10T14:13:10Z</dcterms:modified>
</cp:coreProperties>
</file>