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145706251" r:id="rId2"/>
    <p:sldId id="2145706253" r:id="rId3"/>
    <p:sldId id="2145706273" r:id="rId4"/>
    <p:sldId id="2145706229" r:id="rId5"/>
    <p:sldId id="2145706274" r:id="rId6"/>
    <p:sldId id="2145706252" r:id="rId7"/>
    <p:sldId id="267" r:id="rId8"/>
    <p:sldId id="2145706277" r:id="rId9"/>
    <p:sldId id="2145706278" r:id="rId10"/>
    <p:sldId id="2145706275" r:id="rId11"/>
    <p:sldId id="2145706282" r:id="rId12"/>
    <p:sldId id="2145706280" r:id="rId13"/>
    <p:sldId id="2145706281" r:id="rId14"/>
    <p:sldId id="2145706276" r:id="rId15"/>
    <p:sldId id="2145706279" r:id="rId16"/>
    <p:sldId id="2145706283" r:id="rId17"/>
    <p:sldId id="214570628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605996E-DD9F-3EDB-F703-5EEAB7A72038}" name="Leanne Scott Brown" initials="LS" userId="S::leanne.scottbrown@usi.com::fb44088e-294b-4c6f-9904-5836eca43ff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5E5E"/>
    <a:srgbClr val="FF6600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A73115-9800-7D43-B47A-17BB2073BCB2}" v="92" dt="2026-02-23T16:24:54.237"/>
  </p1510:revLst>
</p1510:revInfo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987" autoAdjust="0"/>
    <p:restoredTop sz="93791" autoAdjust="0"/>
  </p:normalViewPr>
  <p:slideViewPr>
    <p:cSldViewPr snapToGrid="0">
      <p:cViewPr varScale="1">
        <p:scale>
          <a:sx n="93" d="100"/>
          <a:sy n="93" d="100"/>
        </p:scale>
        <p:origin x="208" y="28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88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8/10/relationships/authors" Target="authors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urtney Bowman" userId="2e867700a203cb01" providerId="LiveId" clId="{CBCABE79-D595-58BE-B278-F3B9097FE1A7}"/>
    <pc:docChg chg="undo custSel addSld delSld modSld sldOrd addMainMaster delMainMaster modMainMaster">
      <pc:chgData name="Courtney Bowman" userId="2e867700a203cb01" providerId="LiveId" clId="{CBCABE79-D595-58BE-B278-F3B9097FE1A7}" dt="2026-02-23T18:59:53.575" v="7580" actId="20577"/>
      <pc:docMkLst>
        <pc:docMk/>
      </pc:docMkLst>
      <pc:sldChg chg="addSp delSp modSp add mod ord modClrScheme chgLayout">
        <pc:chgData name="Courtney Bowman" userId="2e867700a203cb01" providerId="LiveId" clId="{CBCABE79-D595-58BE-B278-F3B9097FE1A7}" dt="2026-02-23T15:45:02.095" v="7411" actId="20578"/>
        <pc:sldMkLst>
          <pc:docMk/>
          <pc:sldMk cId="3911417294" sldId="267"/>
        </pc:sldMkLst>
        <pc:spChg chg="add mod ord">
          <ac:chgData name="Courtney Bowman" userId="2e867700a203cb01" providerId="LiveId" clId="{CBCABE79-D595-58BE-B278-F3B9097FE1A7}" dt="2026-02-13T15:50:34.805" v="7208" actId="6264"/>
          <ac:spMkLst>
            <pc:docMk/>
            <pc:sldMk cId="3911417294" sldId="267"/>
            <ac:spMk id="4" creationId="{628A6442-4750-7FB3-AE9F-3EC14A9C0294}"/>
          </ac:spMkLst>
        </pc:spChg>
        <pc:spChg chg="add mod ord">
          <ac:chgData name="Courtney Bowman" userId="2e867700a203cb01" providerId="LiveId" clId="{CBCABE79-D595-58BE-B278-F3B9097FE1A7}" dt="2026-02-13T15:50:40.422" v="7221" actId="20577"/>
          <ac:spMkLst>
            <pc:docMk/>
            <pc:sldMk cId="3911417294" sldId="267"/>
            <ac:spMk id="6" creationId="{7384D602-A4BF-5054-B176-7E9795E8599F}"/>
          </ac:spMkLst>
        </pc:spChg>
      </pc:sldChg>
      <pc:sldChg chg="addSp delSp modSp add mod ord modClrScheme chgLayout">
        <pc:chgData name="Courtney Bowman" userId="2e867700a203cb01" providerId="LiveId" clId="{CBCABE79-D595-58BE-B278-F3B9097FE1A7}" dt="2026-02-23T15:44:53.233" v="7408" actId="20578"/>
        <pc:sldMkLst>
          <pc:docMk/>
          <pc:sldMk cId="632048798" sldId="2145706229"/>
        </pc:sldMkLst>
      </pc:sldChg>
      <pc:sldChg chg="delSp modSp mod">
        <pc:chgData name="Courtney Bowman" userId="2e867700a203cb01" providerId="LiveId" clId="{CBCABE79-D595-58BE-B278-F3B9097FE1A7}" dt="2026-02-23T18:59:53.575" v="7580" actId="20577"/>
        <pc:sldMkLst>
          <pc:docMk/>
          <pc:sldMk cId="1981647567" sldId="2145706251"/>
        </pc:sldMkLst>
        <pc:spChg chg="mod">
          <ac:chgData name="Courtney Bowman" userId="2e867700a203cb01" providerId="LiveId" clId="{CBCABE79-D595-58BE-B278-F3B9097FE1A7}" dt="2026-02-23T18:59:50.947" v="7579" actId="20577"/>
          <ac:spMkLst>
            <pc:docMk/>
            <pc:sldMk cId="1981647567" sldId="2145706251"/>
            <ac:spMk id="2" creationId="{036A72C8-CA03-1B94-45EC-1D1BD67BC108}"/>
          </ac:spMkLst>
        </pc:spChg>
        <pc:spChg chg="mod">
          <ac:chgData name="Courtney Bowman" userId="2e867700a203cb01" providerId="LiveId" clId="{CBCABE79-D595-58BE-B278-F3B9097FE1A7}" dt="2026-02-23T18:59:53.575" v="7580" actId="20577"/>
          <ac:spMkLst>
            <pc:docMk/>
            <pc:sldMk cId="1981647567" sldId="2145706251"/>
            <ac:spMk id="6" creationId="{C4E492D5-094A-33E3-F3B1-0D04E8871F0D}"/>
          </ac:spMkLst>
        </pc:spChg>
      </pc:sldChg>
      <pc:sldChg chg="addSp delSp modSp new mod ord modClrScheme chgLayout">
        <pc:chgData name="Courtney Bowman" userId="2e867700a203cb01" providerId="LiveId" clId="{CBCABE79-D595-58BE-B278-F3B9097FE1A7}" dt="2026-02-23T15:44:59.585" v="7410" actId="20578"/>
        <pc:sldMkLst>
          <pc:docMk/>
          <pc:sldMk cId="1669826365" sldId="2145706252"/>
        </pc:sldMkLst>
        <pc:spChg chg="add mod ord">
          <ac:chgData name="Courtney Bowman" userId="2e867700a203cb01" providerId="LiveId" clId="{CBCABE79-D595-58BE-B278-F3B9097FE1A7}" dt="2026-02-13T14:11:39.628" v="6859" actId="20577"/>
          <ac:spMkLst>
            <pc:docMk/>
            <pc:sldMk cId="1669826365" sldId="2145706252"/>
            <ac:spMk id="6" creationId="{C606E84E-7EBA-9EEF-5C24-DDBD26063D4E}"/>
          </ac:spMkLst>
        </pc:spChg>
        <pc:spChg chg="add mod">
          <ac:chgData name="Courtney Bowman" userId="2e867700a203cb01" providerId="LiveId" clId="{CBCABE79-D595-58BE-B278-F3B9097FE1A7}" dt="2026-02-13T14:11:47.095" v="6860" actId="1076"/>
          <ac:spMkLst>
            <pc:docMk/>
            <pc:sldMk cId="1669826365" sldId="2145706252"/>
            <ac:spMk id="29" creationId="{30A8CBD4-5711-DBB5-BF13-B87BA0A9722E}"/>
          </ac:spMkLst>
        </pc:spChg>
        <pc:picChg chg="add mod ord modCrop">
          <ac:chgData name="Courtney Bowman" userId="2e867700a203cb01" providerId="LiveId" clId="{CBCABE79-D595-58BE-B278-F3B9097FE1A7}" dt="2026-02-13T15:47:32.886" v="7139" actId="1035"/>
          <ac:picMkLst>
            <pc:docMk/>
            <pc:sldMk cId="1669826365" sldId="2145706252"/>
            <ac:picMk id="5" creationId="{FE300D2C-F220-F194-8B22-6FB221A1213A}"/>
          </ac:picMkLst>
        </pc:picChg>
        <pc:picChg chg="add mod modCrop">
          <ac:chgData name="Courtney Bowman" userId="2e867700a203cb01" providerId="LiveId" clId="{CBCABE79-D595-58BE-B278-F3B9097FE1A7}" dt="2026-02-13T15:47:32.886" v="7139" actId="1035"/>
          <ac:picMkLst>
            <pc:docMk/>
            <pc:sldMk cId="1669826365" sldId="2145706252"/>
            <ac:picMk id="8" creationId="{B31DC6FA-C45B-AD76-FBB5-45287467EF9E}"/>
          </ac:picMkLst>
        </pc:picChg>
        <pc:picChg chg="add mod modCrop">
          <ac:chgData name="Courtney Bowman" userId="2e867700a203cb01" providerId="LiveId" clId="{CBCABE79-D595-58BE-B278-F3B9097FE1A7}" dt="2026-02-13T15:47:32.886" v="7139" actId="1035"/>
          <ac:picMkLst>
            <pc:docMk/>
            <pc:sldMk cId="1669826365" sldId="2145706252"/>
            <ac:picMk id="10" creationId="{75F88008-A814-2B36-887B-9A1C6A7433CB}"/>
          </ac:picMkLst>
        </pc:picChg>
        <pc:picChg chg="add mod">
          <ac:chgData name="Courtney Bowman" userId="2e867700a203cb01" providerId="LiveId" clId="{CBCABE79-D595-58BE-B278-F3B9097FE1A7}" dt="2026-02-13T15:47:40.332" v="7166" actId="1036"/>
          <ac:picMkLst>
            <pc:docMk/>
            <pc:sldMk cId="1669826365" sldId="2145706252"/>
            <ac:picMk id="12" creationId="{149525F0-A69A-A36C-5AFA-6A5D742A915C}"/>
          </ac:picMkLst>
        </pc:picChg>
        <pc:picChg chg="add mod">
          <ac:chgData name="Courtney Bowman" userId="2e867700a203cb01" providerId="LiveId" clId="{CBCABE79-D595-58BE-B278-F3B9097FE1A7}" dt="2026-02-13T15:47:32.886" v="7139" actId="1035"/>
          <ac:picMkLst>
            <pc:docMk/>
            <pc:sldMk cId="1669826365" sldId="2145706252"/>
            <ac:picMk id="14" creationId="{0E9626B1-275C-04B0-1712-29BA3C596476}"/>
          </ac:picMkLst>
        </pc:picChg>
        <pc:picChg chg="add mod">
          <ac:chgData name="Courtney Bowman" userId="2e867700a203cb01" providerId="LiveId" clId="{CBCABE79-D595-58BE-B278-F3B9097FE1A7}" dt="2026-02-13T15:47:32.886" v="7139" actId="1035"/>
          <ac:picMkLst>
            <pc:docMk/>
            <pc:sldMk cId="1669826365" sldId="2145706252"/>
            <ac:picMk id="16" creationId="{09A6CAD8-40FE-60DE-B107-E83079ED2C47}"/>
          </ac:picMkLst>
        </pc:picChg>
        <pc:picChg chg="add mod modCrop">
          <ac:chgData name="Courtney Bowman" userId="2e867700a203cb01" providerId="LiveId" clId="{CBCABE79-D595-58BE-B278-F3B9097FE1A7}" dt="2026-02-13T15:47:32.886" v="7139" actId="1035"/>
          <ac:picMkLst>
            <pc:docMk/>
            <pc:sldMk cId="1669826365" sldId="2145706252"/>
            <ac:picMk id="18" creationId="{BF08BBD3-97FA-DF9A-B9F9-239F49083398}"/>
          </ac:picMkLst>
        </pc:picChg>
        <pc:picChg chg="add mod modCrop">
          <ac:chgData name="Courtney Bowman" userId="2e867700a203cb01" providerId="LiveId" clId="{CBCABE79-D595-58BE-B278-F3B9097FE1A7}" dt="2026-02-13T14:07:53.945" v="6811" actId="1076"/>
          <ac:picMkLst>
            <pc:docMk/>
            <pc:sldMk cId="1669826365" sldId="2145706252"/>
            <ac:picMk id="20" creationId="{F10EA91D-2DE9-2A28-B4EC-FD1A3BF5E6DE}"/>
          </ac:picMkLst>
        </pc:picChg>
        <pc:picChg chg="add mod">
          <ac:chgData name="Courtney Bowman" userId="2e867700a203cb01" providerId="LiveId" clId="{CBCABE79-D595-58BE-B278-F3B9097FE1A7}" dt="2026-02-13T15:47:32.886" v="7139" actId="1035"/>
          <ac:picMkLst>
            <pc:docMk/>
            <pc:sldMk cId="1669826365" sldId="2145706252"/>
            <ac:picMk id="22" creationId="{037C32BD-B980-5A7D-A2A7-4445CAC43A3B}"/>
          </ac:picMkLst>
        </pc:picChg>
        <pc:picChg chg="add mod modCrop">
          <ac:chgData name="Courtney Bowman" userId="2e867700a203cb01" providerId="LiveId" clId="{CBCABE79-D595-58BE-B278-F3B9097FE1A7}" dt="2026-02-13T15:47:32.886" v="7139" actId="1035"/>
          <ac:picMkLst>
            <pc:docMk/>
            <pc:sldMk cId="1669826365" sldId="2145706252"/>
            <ac:picMk id="24" creationId="{9BF835FA-EC4C-BCAE-C903-843D9450020F}"/>
          </ac:picMkLst>
        </pc:picChg>
        <pc:picChg chg="add mod modCrop">
          <ac:chgData name="Courtney Bowman" userId="2e867700a203cb01" providerId="LiveId" clId="{CBCABE79-D595-58BE-B278-F3B9097FE1A7}" dt="2026-02-13T15:47:32.886" v="7139" actId="1035"/>
          <ac:picMkLst>
            <pc:docMk/>
            <pc:sldMk cId="1669826365" sldId="2145706252"/>
            <ac:picMk id="26" creationId="{A3C7F4B9-0EED-0B5D-9E8F-129C0C9A2F96}"/>
          </ac:picMkLst>
        </pc:picChg>
        <pc:picChg chg="add mod">
          <ac:chgData name="Courtney Bowman" userId="2e867700a203cb01" providerId="LiveId" clId="{CBCABE79-D595-58BE-B278-F3B9097FE1A7}" dt="2026-02-13T15:47:32.886" v="7139" actId="1035"/>
          <ac:picMkLst>
            <pc:docMk/>
            <pc:sldMk cId="1669826365" sldId="2145706252"/>
            <ac:picMk id="28" creationId="{1A32F654-164E-D765-A52A-032A33449666}"/>
          </ac:picMkLst>
        </pc:picChg>
      </pc:sldChg>
      <pc:sldChg chg="addSp delSp modSp new mod ord modClrScheme chgLayout">
        <pc:chgData name="Courtney Bowman" userId="2e867700a203cb01" providerId="LiveId" clId="{CBCABE79-D595-58BE-B278-F3B9097FE1A7}" dt="2026-02-23T15:44:34.823" v="7405" actId="20577"/>
        <pc:sldMkLst>
          <pc:docMk/>
          <pc:sldMk cId="3574206299" sldId="2145706253"/>
        </pc:sldMkLst>
        <pc:spChg chg="add mod ord">
          <ac:chgData name="Courtney Bowman" userId="2e867700a203cb01" providerId="LiveId" clId="{CBCABE79-D595-58BE-B278-F3B9097FE1A7}" dt="2026-02-23T15:38:49.857" v="7400" actId="6264"/>
          <ac:spMkLst>
            <pc:docMk/>
            <pc:sldMk cId="3574206299" sldId="2145706253"/>
            <ac:spMk id="2" creationId="{27906B2D-E96D-9185-4206-284F7A3BBF37}"/>
          </ac:spMkLst>
        </pc:spChg>
        <pc:spChg chg="add mod ord">
          <ac:chgData name="Courtney Bowman" userId="2e867700a203cb01" providerId="LiveId" clId="{CBCABE79-D595-58BE-B278-F3B9097FE1A7}" dt="2026-02-23T15:44:34.823" v="7405" actId="20577"/>
          <ac:spMkLst>
            <pc:docMk/>
            <pc:sldMk cId="3574206299" sldId="2145706253"/>
            <ac:spMk id="3" creationId="{D14D48C2-2347-0CD0-631C-19FF489BF853}"/>
          </ac:spMkLst>
        </pc:spChg>
        <pc:spChg chg="add del mod ord">
          <ac:chgData name="Courtney Bowman" userId="2e867700a203cb01" providerId="LiveId" clId="{CBCABE79-D595-58BE-B278-F3B9097FE1A7}" dt="2026-02-23T15:38:38.466" v="7396" actId="931"/>
          <ac:spMkLst>
            <pc:docMk/>
            <pc:sldMk cId="3574206299" sldId="2145706253"/>
            <ac:spMk id="6" creationId="{EA9F3F1A-141D-5429-CE87-6C9AB54372F5}"/>
          </ac:spMkLst>
        </pc:spChg>
        <pc:spChg chg="add del mod">
          <ac:chgData name="Courtney Bowman" userId="2e867700a203cb01" providerId="LiveId" clId="{CBCABE79-D595-58BE-B278-F3B9097FE1A7}" dt="2026-02-23T15:38:49.857" v="7400" actId="6264"/>
          <ac:spMkLst>
            <pc:docMk/>
            <pc:sldMk cId="3574206299" sldId="2145706253"/>
            <ac:spMk id="9" creationId="{E34969E9-B998-B288-424E-C677A300644D}"/>
          </ac:spMkLst>
        </pc:spChg>
        <pc:spChg chg="add del mod">
          <ac:chgData name="Courtney Bowman" userId="2e867700a203cb01" providerId="LiveId" clId="{CBCABE79-D595-58BE-B278-F3B9097FE1A7}" dt="2026-02-23T15:38:49.857" v="7400" actId="6264"/>
          <ac:spMkLst>
            <pc:docMk/>
            <pc:sldMk cId="3574206299" sldId="2145706253"/>
            <ac:spMk id="10" creationId="{43199513-8646-E9A3-3D17-A1F738D8C98F}"/>
          </ac:spMkLst>
        </pc:spChg>
        <pc:spChg chg="add del mod">
          <ac:chgData name="Courtney Bowman" userId="2e867700a203cb01" providerId="LiveId" clId="{CBCABE79-D595-58BE-B278-F3B9097FE1A7}" dt="2026-02-23T15:38:49.857" v="7400" actId="6264"/>
          <ac:spMkLst>
            <pc:docMk/>
            <pc:sldMk cId="3574206299" sldId="2145706253"/>
            <ac:spMk id="11" creationId="{42DC4B85-25EF-2B53-F99D-87823A957182}"/>
          </ac:spMkLst>
        </pc:spChg>
        <pc:picChg chg="add mod ord">
          <ac:chgData name="Courtney Bowman" userId="2e867700a203cb01" providerId="LiveId" clId="{CBCABE79-D595-58BE-B278-F3B9097FE1A7}" dt="2026-02-23T15:38:49.857" v="7400" actId="6264"/>
          <ac:picMkLst>
            <pc:docMk/>
            <pc:sldMk cId="3574206299" sldId="2145706253"/>
            <ac:picMk id="8" creationId="{EBD68270-6382-AB7B-FD40-FD3CBD45D351}"/>
          </ac:picMkLst>
        </pc:picChg>
      </pc:sldChg>
      <pc:sldChg chg="add ord">
        <pc:chgData name="Courtney Bowman" userId="2e867700a203cb01" providerId="LiveId" clId="{CBCABE79-D595-58BE-B278-F3B9097FE1A7}" dt="2026-02-23T15:44:51.388" v="7407" actId="20578"/>
        <pc:sldMkLst>
          <pc:docMk/>
          <pc:sldMk cId="3418727606" sldId="2145706273"/>
        </pc:sldMkLst>
      </pc:sldChg>
      <pc:sldChg chg="addSp delSp modSp new mod ord modClrScheme chgLayout">
        <pc:chgData name="Courtney Bowman" userId="2e867700a203cb01" providerId="LiveId" clId="{CBCABE79-D595-58BE-B278-F3B9097FE1A7}" dt="2026-02-23T15:44:56.831" v="7409" actId="20578"/>
        <pc:sldMkLst>
          <pc:docMk/>
          <pc:sldMk cId="3791835433" sldId="2145706274"/>
        </pc:sldMkLst>
        <pc:spChg chg="add mod ord">
          <ac:chgData name="Courtney Bowman" userId="2e867700a203cb01" providerId="LiveId" clId="{CBCABE79-D595-58BE-B278-F3B9097FE1A7}" dt="2026-02-13T14:31:03.845" v="6978" actId="20577"/>
          <ac:spMkLst>
            <pc:docMk/>
            <pc:sldMk cId="3791835433" sldId="2145706274"/>
            <ac:spMk id="14" creationId="{999793F9-A6C7-9EBC-5F15-832764D54947}"/>
          </ac:spMkLst>
        </pc:spChg>
        <pc:picChg chg="add mod modCrop">
          <ac:chgData name="Courtney Bowman" userId="2e867700a203cb01" providerId="LiveId" clId="{CBCABE79-D595-58BE-B278-F3B9097FE1A7}" dt="2026-02-13T14:30:54.226" v="6965" actId="167"/>
          <ac:picMkLst>
            <pc:docMk/>
            <pc:sldMk cId="3791835433" sldId="2145706274"/>
            <ac:picMk id="21" creationId="{84D25EF7-E697-8593-5DF3-8A8718B5F8B6}"/>
          </ac:picMkLst>
        </pc:picChg>
      </pc:sldChg>
      <pc:sldChg chg="addSp delSp modSp new mod modClrScheme chgLayout">
        <pc:chgData name="Courtney Bowman" userId="2e867700a203cb01" providerId="LiveId" clId="{CBCABE79-D595-58BE-B278-F3B9097FE1A7}" dt="2026-02-23T15:27:18.207" v="7332"/>
        <pc:sldMkLst>
          <pc:docMk/>
          <pc:sldMk cId="2766917483" sldId="2145706275"/>
        </pc:sldMkLst>
        <pc:spChg chg="add del mod ord">
          <ac:chgData name="Courtney Bowman" userId="2e867700a203cb01" providerId="LiveId" clId="{CBCABE79-D595-58BE-B278-F3B9097FE1A7}" dt="2026-02-23T15:26:54.148" v="7278" actId="700"/>
          <ac:spMkLst>
            <pc:docMk/>
            <pc:sldMk cId="2766917483" sldId="2145706275"/>
            <ac:spMk id="5" creationId="{224AD205-5084-6B10-4216-11173CB61FB4}"/>
          </ac:spMkLst>
        </pc:spChg>
        <pc:spChg chg="add del mod ord">
          <ac:chgData name="Courtney Bowman" userId="2e867700a203cb01" providerId="LiveId" clId="{CBCABE79-D595-58BE-B278-F3B9097FE1A7}" dt="2026-02-23T15:26:54.148" v="7278" actId="700"/>
          <ac:spMkLst>
            <pc:docMk/>
            <pc:sldMk cId="2766917483" sldId="2145706275"/>
            <ac:spMk id="7" creationId="{0C37C55A-3279-9707-4A62-3F188DD6AC08}"/>
          </ac:spMkLst>
        </pc:spChg>
        <pc:spChg chg="add mod ord">
          <ac:chgData name="Courtney Bowman" userId="2e867700a203cb01" providerId="LiveId" clId="{CBCABE79-D595-58BE-B278-F3B9097FE1A7}" dt="2026-02-23T15:26:58.727" v="7284" actId="20577"/>
          <ac:spMkLst>
            <pc:docMk/>
            <pc:sldMk cId="2766917483" sldId="2145706275"/>
            <ac:spMk id="8" creationId="{28C856A2-CBA1-6DAC-CA71-FC0687649A91}"/>
          </ac:spMkLst>
        </pc:spChg>
        <pc:spChg chg="add mod ord">
          <ac:chgData name="Courtney Bowman" userId="2e867700a203cb01" providerId="LiveId" clId="{CBCABE79-D595-58BE-B278-F3B9097FE1A7}" dt="2026-02-23T15:27:13.828" v="7330" actId="20577"/>
          <ac:spMkLst>
            <pc:docMk/>
            <pc:sldMk cId="2766917483" sldId="2145706275"/>
            <ac:spMk id="9" creationId="{A8AB80D2-2C24-2C30-2D09-91D2F39746B0}"/>
          </ac:spMkLst>
        </pc:spChg>
        <pc:spChg chg="add mod ord">
          <ac:chgData name="Courtney Bowman" userId="2e867700a203cb01" providerId="LiveId" clId="{CBCABE79-D595-58BE-B278-F3B9097FE1A7}" dt="2026-02-23T15:27:17.251" v="7331"/>
          <ac:spMkLst>
            <pc:docMk/>
            <pc:sldMk cId="2766917483" sldId="2145706275"/>
            <ac:spMk id="10" creationId="{6D39F561-1E4B-E163-30C5-C1A625997FE6}"/>
          </ac:spMkLst>
        </pc:spChg>
        <pc:spChg chg="add mod ord">
          <ac:chgData name="Courtney Bowman" userId="2e867700a203cb01" providerId="LiveId" clId="{CBCABE79-D595-58BE-B278-F3B9097FE1A7}" dt="2026-02-23T15:27:18.207" v="7332"/>
          <ac:spMkLst>
            <pc:docMk/>
            <pc:sldMk cId="2766917483" sldId="2145706275"/>
            <ac:spMk id="11" creationId="{5B9DD445-D5DF-08EB-EC4E-02FECEED3836}"/>
          </ac:spMkLst>
        </pc:spChg>
        <pc:picChg chg="add del mod ord modCrop">
          <ac:chgData name="Courtney Bowman" userId="2e867700a203cb01" providerId="LiveId" clId="{CBCABE79-D595-58BE-B278-F3B9097FE1A7}" dt="2026-02-23T14:35:48.254" v="7277" actId="478"/>
          <ac:picMkLst>
            <pc:docMk/>
            <pc:sldMk cId="2766917483" sldId="2145706275"/>
            <ac:picMk id="6" creationId="{15C4DBED-21C6-82EC-7520-FCB38B15A3A3}"/>
          </ac:picMkLst>
        </pc:picChg>
      </pc:sldChg>
      <pc:sldChg chg="addSp delSp modSp add mod chgLayout">
        <pc:chgData name="Courtney Bowman" userId="2e867700a203cb01" providerId="LiveId" clId="{CBCABE79-D595-58BE-B278-F3B9097FE1A7}" dt="2026-02-23T18:57:27.014" v="7578" actId="478"/>
        <pc:sldMkLst>
          <pc:docMk/>
          <pc:sldMk cId="974959385" sldId="2145706276"/>
        </pc:sldMkLst>
        <pc:spChg chg="add del mod ord">
          <ac:chgData name="Courtney Bowman" userId="2e867700a203cb01" providerId="LiveId" clId="{CBCABE79-D595-58BE-B278-F3B9097FE1A7}" dt="2026-02-23T18:56:35.745" v="7570" actId="6264"/>
          <ac:spMkLst>
            <pc:docMk/>
            <pc:sldMk cId="974959385" sldId="2145706276"/>
            <ac:spMk id="2" creationId="{48344E30-5989-14AD-8766-A65ADA84A2C2}"/>
          </ac:spMkLst>
        </pc:spChg>
        <pc:spChg chg="add del mod ord">
          <ac:chgData name="Courtney Bowman" userId="2e867700a203cb01" providerId="LiveId" clId="{CBCABE79-D595-58BE-B278-F3B9097FE1A7}" dt="2026-02-23T18:56:35.745" v="7570" actId="6264"/>
          <ac:spMkLst>
            <pc:docMk/>
            <pc:sldMk cId="974959385" sldId="2145706276"/>
            <ac:spMk id="3" creationId="{2632FE02-2B4A-A647-712F-4C51D692DE63}"/>
          </ac:spMkLst>
        </pc:spChg>
        <pc:spChg chg="add del mod">
          <ac:chgData name="Courtney Bowman" userId="2e867700a203cb01" providerId="LiveId" clId="{CBCABE79-D595-58BE-B278-F3B9097FE1A7}" dt="2026-02-23T16:10:28.725" v="7461" actId="931"/>
          <ac:spMkLst>
            <pc:docMk/>
            <pc:sldMk cId="974959385" sldId="2145706276"/>
            <ac:spMk id="3" creationId="{BAD25C05-03C2-82F0-07CD-E2A87700B14A}"/>
          </ac:spMkLst>
        </pc:spChg>
        <pc:spChg chg="add del mod ord">
          <ac:chgData name="Courtney Bowman" userId="2e867700a203cb01" providerId="LiveId" clId="{CBCABE79-D595-58BE-B278-F3B9097FE1A7}" dt="2026-02-23T18:56:35.745" v="7570" actId="6264"/>
          <ac:spMkLst>
            <pc:docMk/>
            <pc:sldMk cId="974959385" sldId="2145706276"/>
            <ac:spMk id="5" creationId="{50136660-E256-AA76-6A56-F547B9624284}"/>
          </ac:spMkLst>
        </pc:spChg>
        <pc:spChg chg="add mod ord">
          <ac:chgData name="Courtney Bowman" userId="2e867700a203cb01" providerId="LiveId" clId="{CBCABE79-D595-58BE-B278-F3B9097FE1A7}" dt="2026-02-23T18:56:50.718" v="7573" actId="6264"/>
          <ac:spMkLst>
            <pc:docMk/>
            <pc:sldMk cId="974959385" sldId="2145706276"/>
            <ac:spMk id="8" creationId="{68E5AD34-FD32-7200-12C3-46C995D48E55}"/>
          </ac:spMkLst>
        </pc:spChg>
        <pc:spChg chg="add mod ord">
          <ac:chgData name="Courtney Bowman" userId="2e867700a203cb01" providerId="LiveId" clId="{CBCABE79-D595-58BE-B278-F3B9097FE1A7}" dt="2026-02-23T18:56:50.718" v="7573" actId="6264"/>
          <ac:spMkLst>
            <pc:docMk/>
            <pc:sldMk cId="974959385" sldId="2145706276"/>
            <ac:spMk id="9" creationId="{C8622879-AFFB-9E02-F475-B69BBE9011F5}"/>
          </ac:spMkLst>
        </pc:spChg>
        <pc:spChg chg="add del mod ord">
          <ac:chgData name="Courtney Bowman" userId="2e867700a203cb01" providerId="LiveId" clId="{CBCABE79-D595-58BE-B278-F3B9097FE1A7}" dt="2026-02-23T18:57:14.649" v="7574" actId="931"/>
          <ac:spMkLst>
            <pc:docMk/>
            <pc:sldMk cId="974959385" sldId="2145706276"/>
            <ac:spMk id="10" creationId="{837B81AD-E121-EECB-D208-494B34D03F48}"/>
          </ac:spMkLst>
        </pc:spChg>
        <pc:spChg chg="add del">
          <ac:chgData name="Courtney Bowman" userId="2e867700a203cb01" providerId="LiveId" clId="{CBCABE79-D595-58BE-B278-F3B9097FE1A7}" dt="2026-02-23T18:56:50.718" v="7573" actId="6264"/>
          <ac:spMkLst>
            <pc:docMk/>
            <pc:sldMk cId="974959385" sldId="2145706276"/>
            <ac:spMk id="11" creationId="{FB4356AC-AE4A-0493-8DF0-7114D7416E80}"/>
          </ac:spMkLst>
        </pc:spChg>
        <pc:spChg chg="add del">
          <ac:chgData name="Courtney Bowman" userId="2e867700a203cb01" providerId="LiveId" clId="{CBCABE79-D595-58BE-B278-F3B9097FE1A7}" dt="2026-02-23T18:56:50.718" v="7573" actId="6264"/>
          <ac:spMkLst>
            <pc:docMk/>
            <pc:sldMk cId="974959385" sldId="2145706276"/>
            <ac:spMk id="15" creationId="{1A484730-9172-334F-2586-7345334CB0E5}"/>
          </ac:spMkLst>
        </pc:spChg>
        <pc:spChg chg="add del mod">
          <ac:chgData name="Courtney Bowman" userId="2e867700a203cb01" providerId="LiveId" clId="{CBCABE79-D595-58BE-B278-F3B9097FE1A7}" dt="2026-02-23T18:57:27.014" v="7578" actId="478"/>
          <ac:spMkLst>
            <pc:docMk/>
            <pc:sldMk cId="974959385" sldId="2145706276"/>
            <ac:spMk id="16" creationId="{1F026DC7-0492-3EB8-0CBD-BECAE50EAEE8}"/>
          </ac:spMkLst>
        </pc:spChg>
        <pc:picChg chg="add del mod ord">
          <ac:chgData name="Courtney Bowman" userId="2e867700a203cb01" providerId="LiveId" clId="{CBCABE79-D595-58BE-B278-F3B9097FE1A7}" dt="2026-02-23T18:56:47.886" v="7572" actId="478"/>
          <ac:picMkLst>
            <pc:docMk/>
            <pc:sldMk cId="974959385" sldId="2145706276"/>
            <ac:picMk id="4" creationId="{E2F80BBB-04D2-2646-70EA-3DA3D358BBF9}"/>
          </ac:picMkLst>
        </pc:picChg>
        <pc:picChg chg="add del mod ord">
          <ac:chgData name="Courtney Bowman" userId="2e867700a203cb01" providerId="LiveId" clId="{CBCABE79-D595-58BE-B278-F3B9097FE1A7}" dt="2026-02-23T18:56:35.499" v="7569" actId="931"/>
          <ac:picMkLst>
            <pc:docMk/>
            <pc:sldMk cId="974959385" sldId="2145706276"/>
            <ac:picMk id="7" creationId="{030E455C-2A1C-4B34-2AC4-A68B92DDA209}"/>
          </ac:picMkLst>
        </pc:picChg>
        <pc:picChg chg="add del mod ord">
          <ac:chgData name="Courtney Bowman" userId="2e867700a203cb01" providerId="LiveId" clId="{CBCABE79-D595-58BE-B278-F3B9097FE1A7}" dt="2026-02-23T18:57:27.014" v="7578" actId="478"/>
          <ac:picMkLst>
            <pc:docMk/>
            <pc:sldMk cId="974959385" sldId="2145706276"/>
            <ac:picMk id="13" creationId="{AC440603-374A-48B7-1CEB-E348A173AD22}"/>
          </ac:picMkLst>
        </pc:picChg>
      </pc:sldChg>
      <pc:sldChg chg="addSp delSp modSp new mod ord chgLayout">
        <pc:chgData name="Courtney Bowman" userId="2e867700a203cb01" providerId="LiveId" clId="{CBCABE79-D595-58BE-B278-F3B9097FE1A7}" dt="2026-02-23T15:45:06.005" v="7412" actId="20578"/>
        <pc:sldMkLst>
          <pc:docMk/>
          <pc:sldMk cId="1702323376" sldId="2145706277"/>
        </pc:sldMkLst>
        <pc:spChg chg="add mod ord">
          <ac:chgData name="Courtney Bowman" userId="2e867700a203cb01" providerId="LiveId" clId="{CBCABE79-D595-58BE-B278-F3B9097FE1A7}" dt="2026-02-13T15:50:58.565" v="7237" actId="20577"/>
          <ac:spMkLst>
            <pc:docMk/>
            <pc:sldMk cId="1702323376" sldId="2145706277"/>
            <ac:spMk id="3" creationId="{4A15E3B5-9B4C-AE37-E0FF-A8B4E5A89AFF}"/>
          </ac:spMkLst>
        </pc:spChg>
        <pc:spChg chg="add mod ord">
          <ac:chgData name="Courtney Bowman" userId="2e867700a203cb01" providerId="LiveId" clId="{CBCABE79-D595-58BE-B278-F3B9097FE1A7}" dt="2026-02-13T15:51:09.225" v="7251" actId="1076"/>
          <ac:spMkLst>
            <pc:docMk/>
            <pc:sldMk cId="1702323376" sldId="2145706277"/>
            <ac:spMk id="4" creationId="{E0437711-E410-39D8-F868-1EC0CE4E106E}"/>
          </ac:spMkLst>
        </pc:spChg>
      </pc:sldChg>
      <pc:sldChg chg="addSp delSp modSp new mod ord modClrScheme chgLayout">
        <pc:chgData name="Courtney Bowman" userId="2e867700a203cb01" providerId="LiveId" clId="{CBCABE79-D595-58BE-B278-F3B9097FE1A7}" dt="2026-02-23T15:45:47.258" v="7460" actId="20577"/>
        <pc:sldMkLst>
          <pc:docMk/>
          <pc:sldMk cId="2412776713" sldId="2145706278"/>
        </pc:sldMkLst>
        <pc:spChg chg="del mod ord">
          <ac:chgData name="Courtney Bowman" userId="2e867700a203cb01" providerId="LiveId" clId="{CBCABE79-D595-58BE-B278-F3B9097FE1A7}" dt="2026-02-23T15:29:11.822" v="7361" actId="700"/>
          <ac:spMkLst>
            <pc:docMk/>
            <pc:sldMk cId="2412776713" sldId="2145706278"/>
            <ac:spMk id="2" creationId="{735B0BC7-AB1D-620B-64F8-763B6DCDCFF5}"/>
          </ac:spMkLst>
        </pc:spChg>
        <pc:spChg chg="del mod ord">
          <ac:chgData name="Courtney Bowman" userId="2e867700a203cb01" providerId="LiveId" clId="{CBCABE79-D595-58BE-B278-F3B9097FE1A7}" dt="2026-02-23T15:29:11.822" v="7361" actId="700"/>
          <ac:spMkLst>
            <pc:docMk/>
            <pc:sldMk cId="2412776713" sldId="2145706278"/>
            <ac:spMk id="3" creationId="{5468BDA4-8EB7-5BC6-C11D-A6A7C4637F34}"/>
          </ac:spMkLst>
        </pc:spChg>
        <pc:spChg chg="del">
          <ac:chgData name="Courtney Bowman" userId="2e867700a203cb01" providerId="LiveId" clId="{CBCABE79-D595-58BE-B278-F3B9097FE1A7}" dt="2026-02-23T15:29:11.822" v="7361" actId="700"/>
          <ac:spMkLst>
            <pc:docMk/>
            <pc:sldMk cId="2412776713" sldId="2145706278"/>
            <ac:spMk id="4" creationId="{F1194571-FF08-3F91-6B7A-0DABB1D8C6B8}"/>
          </ac:spMkLst>
        </pc:spChg>
        <pc:spChg chg="add del mod ord">
          <ac:chgData name="Courtney Bowman" userId="2e867700a203cb01" providerId="LiveId" clId="{CBCABE79-D595-58BE-B278-F3B9097FE1A7}" dt="2026-02-23T15:30:24.296" v="7387" actId="6264"/>
          <ac:spMkLst>
            <pc:docMk/>
            <pc:sldMk cId="2412776713" sldId="2145706278"/>
            <ac:spMk id="5" creationId="{5952A2D9-8863-2F2A-07FD-46DC1F0F407D}"/>
          </ac:spMkLst>
        </pc:spChg>
        <pc:spChg chg="add del mod ord">
          <ac:chgData name="Courtney Bowman" userId="2e867700a203cb01" providerId="LiveId" clId="{CBCABE79-D595-58BE-B278-F3B9097FE1A7}" dt="2026-02-23T15:30:24.296" v="7387" actId="6264"/>
          <ac:spMkLst>
            <pc:docMk/>
            <pc:sldMk cId="2412776713" sldId="2145706278"/>
            <ac:spMk id="6" creationId="{B0BB1886-ED28-615C-B272-D9CC6216EF36}"/>
          </ac:spMkLst>
        </pc:spChg>
        <pc:spChg chg="add del mod">
          <ac:chgData name="Courtney Bowman" userId="2e867700a203cb01" providerId="LiveId" clId="{CBCABE79-D595-58BE-B278-F3B9097FE1A7}" dt="2026-02-23T15:30:20.408" v="7386" actId="478"/>
          <ac:spMkLst>
            <pc:docMk/>
            <pc:sldMk cId="2412776713" sldId="2145706278"/>
            <ac:spMk id="7" creationId="{8B4CC902-2D55-200E-5179-48B20EA17CA9}"/>
          </ac:spMkLst>
        </pc:spChg>
        <pc:spChg chg="add del mod">
          <ac:chgData name="Courtney Bowman" userId="2e867700a203cb01" providerId="LiveId" clId="{CBCABE79-D595-58BE-B278-F3B9097FE1A7}" dt="2026-02-23T15:30:09.568" v="7383" actId="6264"/>
          <ac:spMkLst>
            <pc:docMk/>
            <pc:sldMk cId="2412776713" sldId="2145706278"/>
            <ac:spMk id="8" creationId="{EDA611C0-171C-5569-B79C-069F9A10B48D}"/>
          </ac:spMkLst>
        </pc:spChg>
        <pc:spChg chg="add del mod">
          <ac:chgData name="Courtney Bowman" userId="2e867700a203cb01" providerId="LiveId" clId="{CBCABE79-D595-58BE-B278-F3B9097FE1A7}" dt="2026-02-23T15:30:09.568" v="7383" actId="6264"/>
          <ac:spMkLst>
            <pc:docMk/>
            <pc:sldMk cId="2412776713" sldId="2145706278"/>
            <ac:spMk id="9" creationId="{2094B82C-EBCC-5BF6-AA5F-C9D8D5F55ABC}"/>
          </ac:spMkLst>
        </pc:spChg>
        <pc:spChg chg="add del mod ord">
          <ac:chgData name="Courtney Bowman" userId="2e867700a203cb01" providerId="LiveId" clId="{CBCABE79-D595-58BE-B278-F3B9097FE1A7}" dt="2026-02-23T15:30:24.296" v="7387" actId="6264"/>
          <ac:spMkLst>
            <pc:docMk/>
            <pc:sldMk cId="2412776713" sldId="2145706278"/>
            <ac:spMk id="10" creationId="{F2B91BF1-8A6A-B4E0-F318-FA91239FE3C2}"/>
          </ac:spMkLst>
        </pc:spChg>
        <pc:spChg chg="add del mod ord">
          <ac:chgData name="Courtney Bowman" userId="2e867700a203cb01" providerId="LiveId" clId="{CBCABE79-D595-58BE-B278-F3B9097FE1A7}" dt="2026-02-23T15:30:25.240" v="7388" actId="6264"/>
          <ac:spMkLst>
            <pc:docMk/>
            <pc:sldMk cId="2412776713" sldId="2145706278"/>
            <ac:spMk id="11" creationId="{596C6C2B-1F2A-7DE7-2609-EB47B28E9A00}"/>
          </ac:spMkLst>
        </pc:spChg>
        <pc:spChg chg="add del mod ord">
          <ac:chgData name="Courtney Bowman" userId="2e867700a203cb01" providerId="LiveId" clId="{CBCABE79-D595-58BE-B278-F3B9097FE1A7}" dt="2026-02-23T15:30:25.240" v="7388" actId="6264"/>
          <ac:spMkLst>
            <pc:docMk/>
            <pc:sldMk cId="2412776713" sldId="2145706278"/>
            <ac:spMk id="12" creationId="{6D6D7394-A3A2-DDC2-5D67-AA3F7727F69C}"/>
          </ac:spMkLst>
        </pc:spChg>
        <pc:spChg chg="add del mod ord">
          <ac:chgData name="Courtney Bowman" userId="2e867700a203cb01" providerId="LiveId" clId="{CBCABE79-D595-58BE-B278-F3B9097FE1A7}" dt="2026-02-23T15:30:25.240" v="7388" actId="6264"/>
          <ac:spMkLst>
            <pc:docMk/>
            <pc:sldMk cId="2412776713" sldId="2145706278"/>
            <ac:spMk id="13" creationId="{CA11439F-D6EF-73B6-E968-A4E43AD43D50}"/>
          </ac:spMkLst>
        </pc:spChg>
        <pc:spChg chg="add del mod ord">
          <ac:chgData name="Courtney Bowman" userId="2e867700a203cb01" providerId="LiveId" clId="{CBCABE79-D595-58BE-B278-F3B9097FE1A7}" dt="2026-02-23T15:38:08.525" v="7395" actId="6264"/>
          <ac:spMkLst>
            <pc:docMk/>
            <pc:sldMk cId="2412776713" sldId="2145706278"/>
            <ac:spMk id="14" creationId="{D5B58194-1574-5C4B-24CB-B174A413E4AA}"/>
          </ac:spMkLst>
        </pc:spChg>
        <pc:spChg chg="add del mod ord">
          <ac:chgData name="Courtney Bowman" userId="2e867700a203cb01" providerId="LiveId" clId="{CBCABE79-D595-58BE-B278-F3B9097FE1A7}" dt="2026-02-23T15:38:08.525" v="7395" actId="6264"/>
          <ac:spMkLst>
            <pc:docMk/>
            <pc:sldMk cId="2412776713" sldId="2145706278"/>
            <ac:spMk id="15" creationId="{5C128FF5-26BF-B08F-6B76-1DD807AA08AC}"/>
          </ac:spMkLst>
        </pc:spChg>
        <pc:spChg chg="add del mod ord">
          <ac:chgData name="Courtney Bowman" userId="2e867700a203cb01" providerId="LiveId" clId="{CBCABE79-D595-58BE-B278-F3B9097FE1A7}" dt="2026-02-23T15:38:08.525" v="7395" actId="6264"/>
          <ac:spMkLst>
            <pc:docMk/>
            <pc:sldMk cId="2412776713" sldId="2145706278"/>
            <ac:spMk id="16" creationId="{5B76A211-4BE7-BF7E-6635-B7055EF81F92}"/>
          </ac:spMkLst>
        </pc:spChg>
        <pc:spChg chg="add mod ord">
          <ac:chgData name="Courtney Bowman" userId="2e867700a203cb01" providerId="LiveId" clId="{CBCABE79-D595-58BE-B278-F3B9097FE1A7}" dt="2026-02-23T15:45:41.219" v="7446" actId="20577"/>
          <ac:spMkLst>
            <pc:docMk/>
            <pc:sldMk cId="2412776713" sldId="2145706278"/>
            <ac:spMk id="17" creationId="{9826D438-DC4D-1056-E1DC-8B6BA274A0AC}"/>
          </ac:spMkLst>
        </pc:spChg>
        <pc:spChg chg="add mod ord">
          <ac:chgData name="Courtney Bowman" userId="2e867700a203cb01" providerId="LiveId" clId="{CBCABE79-D595-58BE-B278-F3B9097FE1A7}" dt="2026-02-23T15:45:47.258" v="7460" actId="20577"/>
          <ac:spMkLst>
            <pc:docMk/>
            <pc:sldMk cId="2412776713" sldId="2145706278"/>
            <ac:spMk id="18" creationId="{171B6728-401A-09A9-676D-3F90C07B1A11}"/>
          </ac:spMkLst>
        </pc:spChg>
      </pc:sldChg>
      <pc:sldChg chg="addSp delSp modSp add mod chgLayout">
        <pc:chgData name="Courtney Bowman" userId="2e867700a203cb01" providerId="LiveId" clId="{CBCABE79-D595-58BE-B278-F3B9097FE1A7}" dt="2026-02-23T16:12:16.183" v="7471" actId="962"/>
        <pc:sldMkLst>
          <pc:docMk/>
          <pc:sldMk cId="4027829216" sldId="2145706279"/>
        </pc:sldMkLst>
        <pc:spChg chg="add mod ord">
          <ac:chgData name="Courtney Bowman" userId="2e867700a203cb01" providerId="LiveId" clId="{CBCABE79-D595-58BE-B278-F3B9097FE1A7}" dt="2026-02-23T16:11:53.757" v="7468" actId="6264"/>
          <ac:spMkLst>
            <pc:docMk/>
            <pc:sldMk cId="4027829216" sldId="2145706279"/>
            <ac:spMk id="2" creationId="{DB52317D-686F-3A94-251F-E2482EBD14E4}"/>
          </ac:spMkLst>
        </pc:spChg>
        <pc:spChg chg="add mod ord">
          <ac:chgData name="Courtney Bowman" userId="2e867700a203cb01" providerId="LiveId" clId="{CBCABE79-D595-58BE-B278-F3B9097FE1A7}" dt="2026-02-23T16:11:53.757" v="7468" actId="6264"/>
          <ac:spMkLst>
            <pc:docMk/>
            <pc:sldMk cId="4027829216" sldId="2145706279"/>
            <ac:spMk id="3" creationId="{1E8616AD-FB39-FCB1-1143-2D31C944899C}"/>
          </ac:spMkLst>
        </pc:spChg>
        <pc:spChg chg="add del mod ord">
          <ac:chgData name="Courtney Bowman" userId="2e867700a203cb01" providerId="LiveId" clId="{CBCABE79-D595-58BE-B278-F3B9097FE1A7}" dt="2026-02-23T16:12:14.970" v="7469" actId="931"/>
          <ac:spMkLst>
            <pc:docMk/>
            <pc:sldMk cId="4027829216" sldId="2145706279"/>
            <ac:spMk id="5" creationId="{0E2AC750-0C1B-A350-9A8B-1DF1CD397977}"/>
          </ac:spMkLst>
        </pc:spChg>
        <pc:spChg chg="del">
          <ac:chgData name="Courtney Bowman" userId="2e867700a203cb01" providerId="LiveId" clId="{CBCABE79-D595-58BE-B278-F3B9097FE1A7}" dt="2026-02-23T16:11:53.757" v="7468" actId="6264"/>
          <ac:spMkLst>
            <pc:docMk/>
            <pc:sldMk cId="4027829216" sldId="2145706279"/>
            <ac:spMk id="11" creationId="{D3F3A9C6-0340-297E-27BD-574F13114A7E}"/>
          </ac:spMkLst>
        </pc:spChg>
        <pc:spChg chg="del">
          <ac:chgData name="Courtney Bowman" userId="2e867700a203cb01" providerId="LiveId" clId="{CBCABE79-D595-58BE-B278-F3B9097FE1A7}" dt="2026-02-23T16:11:53.757" v="7468" actId="6264"/>
          <ac:spMkLst>
            <pc:docMk/>
            <pc:sldMk cId="4027829216" sldId="2145706279"/>
            <ac:spMk id="15" creationId="{18374830-B5E9-05BF-B5F6-385083B84728}"/>
          </ac:spMkLst>
        </pc:spChg>
        <pc:picChg chg="add del">
          <ac:chgData name="Courtney Bowman" userId="2e867700a203cb01" providerId="LiveId" clId="{CBCABE79-D595-58BE-B278-F3B9097FE1A7}" dt="2026-02-23T16:11:50.475" v="7467" actId="478"/>
          <ac:picMkLst>
            <pc:docMk/>
            <pc:sldMk cId="4027829216" sldId="2145706279"/>
            <ac:picMk id="4" creationId="{6AD5ADD4-FE6A-517F-6DC4-7EB277D08E50}"/>
          </ac:picMkLst>
        </pc:picChg>
        <pc:picChg chg="add mod ord">
          <ac:chgData name="Courtney Bowman" userId="2e867700a203cb01" providerId="LiveId" clId="{CBCABE79-D595-58BE-B278-F3B9097FE1A7}" dt="2026-02-23T16:12:16.183" v="7471" actId="962"/>
          <ac:picMkLst>
            <pc:docMk/>
            <pc:sldMk cId="4027829216" sldId="2145706279"/>
            <ac:picMk id="7" creationId="{EE0E4A54-E5F7-ABCD-D7A3-B0A3B48EB825}"/>
          </ac:picMkLst>
        </pc:picChg>
      </pc:sldChg>
      <pc:sldChg chg="addSp delSp modSp new mod modClrScheme chgLayout">
        <pc:chgData name="Courtney Bowman" userId="2e867700a203cb01" providerId="LiveId" clId="{CBCABE79-D595-58BE-B278-F3B9097FE1A7}" dt="2026-02-23T16:12:50.009" v="7476" actId="962"/>
        <pc:sldMkLst>
          <pc:docMk/>
          <pc:sldMk cId="4188933832" sldId="2145706280"/>
        </pc:sldMkLst>
        <pc:spChg chg="del mod ord">
          <ac:chgData name="Courtney Bowman" userId="2e867700a203cb01" providerId="LiveId" clId="{CBCABE79-D595-58BE-B278-F3B9097FE1A7}" dt="2026-02-23T16:12:32.581" v="7473" actId="700"/>
          <ac:spMkLst>
            <pc:docMk/>
            <pc:sldMk cId="4188933832" sldId="2145706280"/>
            <ac:spMk id="2" creationId="{AD771114-0C53-3479-968A-B2D3142489EC}"/>
          </ac:spMkLst>
        </pc:spChg>
        <pc:spChg chg="del mod ord">
          <ac:chgData name="Courtney Bowman" userId="2e867700a203cb01" providerId="LiveId" clId="{CBCABE79-D595-58BE-B278-F3B9097FE1A7}" dt="2026-02-23T16:12:32.581" v="7473" actId="700"/>
          <ac:spMkLst>
            <pc:docMk/>
            <pc:sldMk cId="4188933832" sldId="2145706280"/>
            <ac:spMk id="3" creationId="{C5FFD366-1120-5F29-CEEB-49CF0115EA34}"/>
          </ac:spMkLst>
        </pc:spChg>
        <pc:spChg chg="del mod ord">
          <ac:chgData name="Courtney Bowman" userId="2e867700a203cb01" providerId="LiveId" clId="{CBCABE79-D595-58BE-B278-F3B9097FE1A7}" dt="2026-02-23T16:12:32.581" v="7473" actId="700"/>
          <ac:spMkLst>
            <pc:docMk/>
            <pc:sldMk cId="4188933832" sldId="2145706280"/>
            <ac:spMk id="4" creationId="{B2854725-9975-62CC-5A58-893293844FAE}"/>
          </ac:spMkLst>
        </pc:spChg>
        <pc:spChg chg="del">
          <ac:chgData name="Courtney Bowman" userId="2e867700a203cb01" providerId="LiveId" clId="{CBCABE79-D595-58BE-B278-F3B9097FE1A7}" dt="2026-02-23T16:12:32.581" v="7473" actId="700"/>
          <ac:spMkLst>
            <pc:docMk/>
            <pc:sldMk cId="4188933832" sldId="2145706280"/>
            <ac:spMk id="5" creationId="{5C215F09-AE99-9045-BB63-5768166E9A19}"/>
          </ac:spMkLst>
        </pc:spChg>
        <pc:spChg chg="add mod ord">
          <ac:chgData name="Courtney Bowman" userId="2e867700a203cb01" providerId="LiveId" clId="{CBCABE79-D595-58BE-B278-F3B9097FE1A7}" dt="2026-02-23T16:12:32.581" v="7473" actId="700"/>
          <ac:spMkLst>
            <pc:docMk/>
            <pc:sldMk cId="4188933832" sldId="2145706280"/>
            <ac:spMk id="6" creationId="{5C94712B-D997-04F3-9AD4-26948BD0F465}"/>
          </ac:spMkLst>
        </pc:spChg>
        <pc:spChg chg="add mod ord">
          <ac:chgData name="Courtney Bowman" userId="2e867700a203cb01" providerId="LiveId" clId="{CBCABE79-D595-58BE-B278-F3B9097FE1A7}" dt="2026-02-23T16:12:32.581" v="7473" actId="700"/>
          <ac:spMkLst>
            <pc:docMk/>
            <pc:sldMk cId="4188933832" sldId="2145706280"/>
            <ac:spMk id="7" creationId="{D987027C-5266-C117-44B1-BFFF946BE734}"/>
          </ac:spMkLst>
        </pc:spChg>
        <pc:spChg chg="add del mod ord">
          <ac:chgData name="Courtney Bowman" userId="2e867700a203cb01" providerId="LiveId" clId="{CBCABE79-D595-58BE-B278-F3B9097FE1A7}" dt="2026-02-23T16:12:49.262" v="7474" actId="931"/>
          <ac:spMkLst>
            <pc:docMk/>
            <pc:sldMk cId="4188933832" sldId="2145706280"/>
            <ac:spMk id="8" creationId="{3DAFFE87-8951-6379-89AA-530DAD966920}"/>
          </ac:spMkLst>
        </pc:spChg>
        <pc:picChg chg="add mod ord">
          <ac:chgData name="Courtney Bowman" userId="2e867700a203cb01" providerId="LiveId" clId="{CBCABE79-D595-58BE-B278-F3B9097FE1A7}" dt="2026-02-23T16:12:50.009" v="7476" actId="962"/>
          <ac:picMkLst>
            <pc:docMk/>
            <pc:sldMk cId="4188933832" sldId="2145706280"/>
            <ac:picMk id="10" creationId="{560289B2-D394-41CE-C540-5DC11BE7EAD0}"/>
          </ac:picMkLst>
        </pc:picChg>
      </pc:sldChg>
      <pc:sldChg chg="addSp delSp modSp new mod">
        <pc:chgData name="Courtney Bowman" userId="2e867700a203cb01" providerId="LiveId" clId="{CBCABE79-D595-58BE-B278-F3B9097FE1A7}" dt="2026-02-23T16:13:11.169" v="7480" actId="962"/>
        <pc:sldMkLst>
          <pc:docMk/>
          <pc:sldMk cId="3365793555" sldId="2145706281"/>
        </pc:sldMkLst>
        <pc:spChg chg="del">
          <ac:chgData name="Courtney Bowman" userId="2e867700a203cb01" providerId="LiveId" clId="{CBCABE79-D595-58BE-B278-F3B9097FE1A7}" dt="2026-02-23T16:13:10.338" v="7478" actId="931"/>
          <ac:spMkLst>
            <pc:docMk/>
            <pc:sldMk cId="3365793555" sldId="2145706281"/>
            <ac:spMk id="4" creationId="{C807CFC3-BA50-5E2C-982D-2E1F09649CAF}"/>
          </ac:spMkLst>
        </pc:spChg>
        <pc:picChg chg="add mod ord">
          <ac:chgData name="Courtney Bowman" userId="2e867700a203cb01" providerId="LiveId" clId="{CBCABE79-D595-58BE-B278-F3B9097FE1A7}" dt="2026-02-23T16:13:11.169" v="7480" actId="962"/>
          <ac:picMkLst>
            <pc:docMk/>
            <pc:sldMk cId="3365793555" sldId="2145706281"/>
            <ac:picMk id="6" creationId="{275CEECF-D0B9-B541-3AFF-0568E02E2534}"/>
          </ac:picMkLst>
        </pc:picChg>
      </pc:sldChg>
      <pc:sldChg chg="addSp delSp modSp new mod modClrScheme chgLayout">
        <pc:chgData name="Courtney Bowman" userId="2e867700a203cb01" providerId="LiveId" clId="{CBCABE79-D595-58BE-B278-F3B9097FE1A7}" dt="2026-02-23T16:19:19.149" v="7531"/>
        <pc:sldMkLst>
          <pc:docMk/>
          <pc:sldMk cId="2235076047" sldId="2145706282"/>
        </pc:sldMkLst>
        <pc:spChg chg="del mod ord">
          <ac:chgData name="Courtney Bowman" userId="2e867700a203cb01" providerId="LiveId" clId="{CBCABE79-D595-58BE-B278-F3B9097FE1A7}" dt="2026-02-23T16:18:22.646" v="7524" actId="700"/>
          <ac:spMkLst>
            <pc:docMk/>
            <pc:sldMk cId="2235076047" sldId="2145706282"/>
            <ac:spMk id="2" creationId="{1AB4A7C7-B015-47C0-1999-895E59ABC927}"/>
          </ac:spMkLst>
        </pc:spChg>
        <pc:spChg chg="del mod ord">
          <ac:chgData name="Courtney Bowman" userId="2e867700a203cb01" providerId="LiveId" clId="{CBCABE79-D595-58BE-B278-F3B9097FE1A7}" dt="2026-02-23T16:18:22.646" v="7524" actId="700"/>
          <ac:spMkLst>
            <pc:docMk/>
            <pc:sldMk cId="2235076047" sldId="2145706282"/>
            <ac:spMk id="3" creationId="{F7A97E68-BCF7-FC38-7EA0-7D9F9508C942}"/>
          </ac:spMkLst>
        </pc:spChg>
        <pc:spChg chg="del mod ord">
          <ac:chgData name="Courtney Bowman" userId="2e867700a203cb01" providerId="LiveId" clId="{CBCABE79-D595-58BE-B278-F3B9097FE1A7}" dt="2026-02-23T16:18:22.646" v="7524" actId="700"/>
          <ac:spMkLst>
            <pc:docMk/>
            <pc:sldMk cId="2235076047" sldId="2145706282"/>
            <ac:spMk id="4" creationId="{E2066A54-0EAE-0971-1C6D-B7DCDCDE619E}"/>
          </ac:spMkLst>
        </pc:spChg>
        <pc:spChg chg="del mod ord">
          <ac:chgData name="Courtney Bowman" userId="2e867700a203cb01" providerId="LiveId" clId="{CBCABE79-D595-58BE-B278-F3B9097FE1A7}" dt="2026-02-23T16:18:22.646" v="7524" actId="700"/>
          <ac:spMkLst>
            <pc:docMk/>
            <pc:sldMk cId="2235076047" sldId="2145706282"/>
            <ac:spMk id="5" creationId="{946F8639-6020-D11F-B5A0-ABBA0D3B7FEF}"/>
          </ac:spMkLst>
        </pc:spChg>
        <pc:spChg chg="add mod ord">
          <ac:chgData name="Courtney Bowman" userId="2e867700a203cb01" providerId="LiveId" clId="{CBCABE79-D595-58BE-B278-F3B9097FE1A7}" dt="2026-02-23T16:18:22.646" v="7524" actId="700"/>
          <ac:spMkLst>
            <pc:docMk/>
            <pc:sldMk cId="2235076047" sldId="2145706282"/>
            <ac:spMk id="6" creationId="{C04E6247-87BF-AF7B-42B2-6A4E1A74CE19}"/>
          </ac:spMkLst>
        </pc:spChg>
        <pc:spChg chg="add mod ord">
          <ac:chgData name="Courtney Bowman" userId="2e867700a203cb01" providerId="LiveId" clId="{CBCABE79-D595-58BE-B278-F3B9097FE1A7}" dt="2026-02-23T16:18:22.646" v="7524" actId="700"/>
          <ac:spMkLst>
            <pc:docMk/>
            <pc:sldMk cId="2235076047" sldId="2145706282"/>
            <ac:spMk id="7" creationId="{B04689FB-370A-B499-2158-B08257771035}"/>
          </ac:spMkLst>
        </pc:spChg>
        <pc:spChg chg="add mod ord">
          <ac:chgData name="Courtney Bowman" userId="2e867700a203cb01" providerId="LiveId" clId="{CBCABE79-D595-58BE-B278-F3B9097FE1A7}" dt="2026-02-23T16:18:22.646" v="7524" actId="700"/>
          <ac:spMkLst>
            <pc:docMk/>
            <pc:sldMk cId="2235076047" sldId="2145706282"/>
            <ac:spMk id="8" creationId="{C0E3AF8B-8F88-9BC6-5C82-765F6CDDB6C1}"/>
          </ac:spMkLst>
        </pc:spChg>
        <pc:spChg chg="add mod ord">
          <ac:chgData name="Courtney Bowman" userId="2e867700a203cb01" providerId="LiveId" clId="{CBCABE79-D595-58BE-B278-F3B9097FE1A7}" dt="2026-02-23T16:18:22.646" v="7524" actId="700"/>
          <ac:spMkLst>
            <pc:docMk/>
            <pc:sldMk cId="2235076047" sldId="2145706282"/>
            <ac:spMk id="9" creationId="{E11FFA66-807B-2A93-A15F-837AFA298EE5}"/>
          </ac:spMkLst>
        </pc:spChg>
        <pc:spChg chg="add mod ord">
          <ac:chgData name="Courtney Bowman" userId="2e867700a203cb01" providerId="LiveId" clId="{CBCABE79-D595-58BE-B278-F3B9097FE1A7}" dt="2026-02-23T16:18:22.646" v="7524" actId="700"/>
          <ac:spMkLst>
            <pc:docMk/>
            <pc:sldMk cId="2235076047" sldId="2145706282"/>
            <ac:spMk id="10" creationId="{62488091-844A-930D-4586-196EA8220BE9}"/>
          </ac:spMkLst>
        </pc:spChg>
        <pc:spChg chg="add mod ord">
          <ac:chgData name="Courtney Bowman" userId="2e867700a203cb01" providerId="LiveId" clId="{CBCABE79-D595-58BE-B278-F3B9097FE1A7}" dt="2026-02-23T16:18:22.646" v="7524" actId="700"/>
          <ac:spMkLst>
            <pc:docMk/>
            <pc:sldMk cId="2235076047" sldId="2145706282"/>
            <ac:spMk id="11" creationId="{B8CFBF61-DF4E-A348-7B54-BDB584AB40EF}"/>
          </ac:spMkLst>
        </pc:spChg>
        <pc:spChg chg="add mod">
          <ac:chgData name="Courtney Bowman" userId="2e867700a203cb01" providerId="LiveId" clId="{CBCABE79-D595-58BE-B278-F3B9097FE1A7}" dt="2026-02-23T16:19:19.149" v="7531"/>
          <ac:spMkLst>
            <pc:docMk/>
            <pc:sldMk cId="2235076047" sldId="2145706282"/>
            <ac:spMk id="12" creationId="{2A4D5BA6-B440-5180-011A-9A15251CB5AC}"/>
          </ac:spMkLst>
        </pc:spChg>
        <pc:spChg chg="add mod">
          <ac:chgData name="Courtney Bowman" userId="2e867700a203cb01" providerId="LiveId" clId="{CBCABE79-D595-58BE-B278-F3B9097FE1A7}" dt="2026-02-23T16:19:19.149" v="7531"/>
          <ac:spMkLst>
            <pc:docMk/>
            <pc:sldMk cId="2235076047" sldId="2145706282"/>
            <ac:spMk id="13" creationId="{07836B13-2B0E-80B4-852F-00FAF0B090D8}"/>
          </ac:spMkLst>
        </pc:spChg>
        <pc:spChg chg="add mod">
          <ac:chgData name="Courtney Bowman" userId="2e867700a203cb01" providerId="LiveId" clId="{CBCABE79-D595-58BE-B278-F3B9097FE1A7}" dt="2026-02-23T16:19:19.149" v="7531"/>
          <ac:spMkLst>
            <pc:docMk/>
            <pc:sldMk cId="2235076047" sldId="2145706282"/>
            <ac:spMk id="14" creationId="{86CEE714-729A-2118-109D-BC823FE1CE0B}"/>
          </ac:spMkLst>
        </pc:spChg>
        <pc:spChg chg="add mod">
          <ac:chgData name="Courtney Bowman" userId="2e867700a203cb01" providerId="LiveId" clId="{CBCABE79-D595-58BE-B278-F3B9097FE1A7}" dt="2026-02-23T16:19:19.149" v="7531"/>
          <ac:spMkLst>
            <pc:docMk/>
            <pc:sldMk cId="2235076047" sldId="2145706282"/>
            <ac:spMk id="15" creationId="{62BA66AD-20BB-3209-433D-ECA61DE3CB7A}"/>
          </ac:spMkLst>
        </pc:spChg>
        <pc:spChg chg="add mod">
          <ac:chgData name="Courtney Bowman" userId="2e867700a203cb01" providerId="LiveId" clId="{CBCABE79-D595-58BE-B278-F3B9097FE1A7}" dt="2026-02-23T16:19:19.149" v="7531"/>
          <ac:spMkLst>
            <pc:docMk/>
            <pc:sldMk cId="2235076047" sldId="2145706282"/>
            <ac:spMk id="16" creationId="{2847E4ED-9F78-AEAE-7C28-9E9E5B3117BE}"/>
          </ac:spMkLst>
        </pc:spChg>
      </pc:sldChg>
      <pc:sldChg chg="addSp delSp modSp new mod modClrScheme chgLayout">
        <pc:chgData name="Courtney Bowman" userId="2e867700a203cb01" providerId="LiveId" clId="{CBCABE79-D595-58BE-B278-F3B9097FE1A7}" dt="2026-02-23T16:25:08.972" v="7563" actId="700"/>
        <pc:sldMkLst>
          <pc:docMk/>
          <pc:sldMk cId="2695611610" sldId="2145706283"/>
        </pc:sldMkLst>
        <pc:spChg chg="del">
          <ac:chgData name="Courtney Bowman" userId="2e867700a203cb01" providerId="LiveId" clId="{CBCABE79-D595-58BE-B278-F3B9097FE1A7}" dt="2026-02-23T16:19:49.173" v="7533" actId="700"/>
          <ac:spMkLst>
            <pc:docMk/>
            <pc:sldMk cId="2695611610" sldId="2145706283"/>
            <ac:spMk id="2" creationId="{9185EAD7-2DB3-61D2-79B4-F322F1E4CA5A}"/>
          </ac:spMkLst>
        </pc:spChg>
        <pc:spChg chg="del">
          <ac:chgData name="Courtney Bowman" userId="2e867700a203cb01" providerId="LiveId" clId="{CBCABE79-D595-58BE-B278-F3B9097FE1A7}" dt="2026-02-23T16:19:49.173" v="7533" actId="700"/>
          <ac:spMkLst>
            <pc:docMk/>
            <pc:sldMk cId="2695611610" sldId="2145706283"/>
            <ac:spMk id="3" creationId="{8E4F53DD-6BEA-FDA3-039D-B21AAE768781}"/>
          </ac:spMkLst>
        </pc:spChg>
        <pc:spChg chg="del">
          <ac:chgData name="Courtney Bowman" userId="2e867700a203cb01" providerId="LiveId" clId="{CBCABE79-D595-58BE-B278-F3B9097FE1A7}" dt="2026-02-23T16:19:49.173" v="7533" actId="700"/>
          <ac:spMkLst>
            <pc:docMk/>
            <pc:sldMk cId="2695611610" sldId="2145706283"/>
            <ac:spMk id="4" creationId="{1444DE41-8559-D165-1608-2A2C9A25C27B}"/>
          </ac:spMkLst>
        </pc:spChg>
        <pc:picChg chg="add del mod">
          <ac:chgData name="Courtney Bowman" userId="2e867700a203cb01" providerId="LiveId" clId="{CBCABE79-D595-58BE-B278-F3B9097FE1A7}" dt="2026-02-23T16:25:04.462" v="7562" actId="478"/>
          <ac:picMkLst>
            <pc:docMk/>
            <pc:sldMk cId="2695611610" sldId="2145706283"/>
            <ac:picMk id="5" creationId="{C6BE6A54-9617-A075-2043-F5299D247AED}"/>
          </ac:picMkLst>
        </pc:picChg>
      </pc:sldChg>
      <pc:sldChg chg="addSp delSp modSp add mod ord">
        <pc:chgData name="Courtney Bowman" userId="2e867700a203cb01" providerId="LiveId" clId="{CBCABE79-D595-58BE-B278-F3B9097FE1A7}" dt="2026-02-23T16:20:27.704" v="7550" actId="478"/>
        <pc:sldMkLst>
          <pc:docMk/>
          <pc:sldMk cId="789037747" sldId="2145706284"/>
        </pc:sldMkLst>
        <pc:spChg chg="mod">
          <ac:chgData name="Courtney Bowman" userId="2e867700a203cb01" providerId="LiveId" clId="{CBCABE79-D595-58BE-B278-F3B9097FE1A7}" dt="2026-02-23T16:20:23.316" v="7548" actId="20577"/>
          <ac:spMkLst>
            <pc:docMk/>
            <pc:sldMk cId="789037747" sldId="2145706284"/>
            <ac:spMk id="3" creationId="{67DDAFAD-B9E2-0596-259F-B07B30C5BF77}"/>
          </ac:spMkLst>
        </pc:spChg>
        <pc:spChg chg="del">
          <ac:chgData name="Courtney Bowman" userId="2e867700a203cb01" providerId="LiveId" clId="{CBCABE79-D595-58BE-B278-F3B9097FE1A7}" dt="2026-02-23T16:20:25.798" v="7549" actId="478"/>
          <ac:spMkLst>
            <pc:docMk/>
            <pc:sldMk cId="789037747" sldId="2145706284"/>
            <ac:spMk id="4" creationId="{8FC0A7FA-8E4C-9C6B-13A6-5A708767B624}"/>
          </ac:spMkLst>
        </pc:spChg>
        <pc:spChg chg="add del mod">
          <ac:chgData name="Courtney Bowman" userId="2e867700a203cb01" providerId="LiveId" clId="{CBCABE79-D595-58BE-B278-F3B9097FE1A7}" dt="2026-02-23T16:20:27.704" v="7550" actId="478"/>
          <ac:spMkLst>
            <pc:docMk/>
            <pc:sldMk cId="789037747" sldId="2145706284"/>
            <ac:spMk id="5" creationId="{5DABCABA-0F74-8FBD-CBEB-31A76AAC7C88}"/>
          </ac:spMkLst>
        </pc:spChg>
      </pc:sldChg>
      <pc:sldMasterChg chg="delSp modSp mod setBg addSldLayout delSldLayout modSldLayout sldLayoutOrd">
        <pc:chgData name="Courtney Bowman" userId="2e867700a203cb01" providerId="LiveId" clId="{CBCABE79-D595-58BE-B278-F3B9097FE1A7}" dt="2026-02-23T16:24:54.237" v="7560"/>
        <pc:sldMasterMkLst>
          <pc:docMk/>
          <pc:sldMasterMk cId="199208603" sldId="2147483648"/>
        </pc:sldMasterMkLst>
        <pc:spChg chg="mod">
          <ac:chgData name="Courtney Bowman" userId="2e867700a203cb01" providerId="LiveId" clId="{CBCABE79-D595-58BE-B278-F3B9097FE1A7}" dt="2026-02-11T19:35:21.664" v="1072" actId="2711"/>
          <ac:spMkLst>
            <pc:docMk/>
            <pc:sldMasterMk cId="199208603" sldId="2147483648"/>
            <ac:spMk id="2" creationId="{80CB99E5-A8DC-2F5B-DB8A-D53512D2F231}"/>
          </ac:spMkLst>
        </pc:spChg>
        <pc:spChg chg="mod">
          <ac:chgData name="Courtney Bowman" userId="2e867700a203cb01" providerId="LiveId" clId="{CBCABE79-D595-58BE-B278-F3B9097FE1A7}" dt="2026-02-11T19:46:32.088" v="1141" actId="207"/>
          <ac:spMkLst>
            <pc:docMk/>
            <pc:sldMasterMk cId="199208603" sldId="2147483648"/>
            <ac:spMk id="3" creationId="{CB43E8B5-73D0-E76D-990E-BAE1CA07D913}"/>
          </ac:spMkLst>
        </pc:spChg>
        <pc:sldLayoutChg chg="modSp mod">
          <pc:chgData name="Courtney Bowman" userId="2e867700a203cb01" providerId="LiveId" clId="{CBCABE79-D595-58BE-B278-F3B9097FE1A7}" dt="2026-02-11T20:13:25.813" v="1625" actId="403"/>
          <pc:sldLayoutMkLst>
            <pc:docMk/>
            <pc:sldMasterMk cId="199208603" sldId="2147483648"/>
            <pc:sldLayoutMk cId="3474778745" sldId="2147483651"/>
          </pc:sldLayoutMkLst>
          <pc:spChg chg="mod">
            <ac:chgData name="Courtney Bowman" userId="2e867700a203cb01" providerId="LiveId" clId="{CBCABE79-D595-58BE-B278-F3B9097FE1A7}" dt="2026-02-11T20:13:20.406" v="1624" actId="404"/>
            <ac:spMkLst>
              <pc:docMk/>
              <pc:sldMasterMk cId="199208603" sldId="2147483648"/>
              <pc:sldLayoutMk cId="3474778745" sldId="2147483651"/>
              <ac:spMk id="2" creationId="{3D9938C0-C813-F2B2-5230-546D8391D05B}"/>
            </ac:spMkLst>
          </pc:spChg>
          <pc:spChg chg="mod">
            <ac:chgData name="Courtney Bowman" userId="2e867700a203cb01" providerId="LiveId" clId="{CBCABE79-D595-58BE-B278-F3B9097FE1A7}" dt="2026-02-11T20:13:25.813" v="1625" actId="403"/>
            <ac:spMkLst>
              <pc:docMk/>
              <pc:sldMasterMk cId="199208603" sldId="2147483648"/>
              <pc:sldLayoutMk cId="3474778745" sldId="2147483651"/>
              <ac:spMk id="3" creationId="{FE9D2E2B-0F0F-729C-D126-2246D9EAF1BC}"/>
            </ac:spMkLst>
          </pc:spChg>
        </pc:sldLayoutChg>
        <pc:sldLayoutChg chg="addSp delSp modSp mod">
          <pc:chgData name="Courtney Bowman" userId="2e867700a203cb01" providerId="LiveId" clId="{CBCABE79-D595-58BE-B278-F3B9097FE1A7}" dt="2026-02-23T15:38:04.712" v="7394" actId="14100"/>
          <pc:sldLayoutMkLst>
            <pc:docMk/>
            <pc:sldMasterMk cId="199208603" sldId="2147483648"/>
            <pc:sldLayoutMk cId="2745937523" sldId="2147483654"/>
          </pc:sldLayoutMkLst>
          <pc:spChg chg="mod">
            <ac:chgData name="Courtney Bowman" userId="2e867700a203cb01" providerId="LiveId" clId="{CBCABE79-D595-58BE-B278-F3B9097FE1A7}" dt="2026-02-23T15:37:28.972" v="7391" actId="20577"/>
            <ac:spMkLst>
              <pc:docMk/>
              <pc:sldMasterMk cId="199208603" sldId="2147483648"/>
              <pc:sldLayoutMk cId="2745937523" sldId="2147483654"/>
              <ac:spMk id="2" creationId="{92AA8DE2-7780-F4FC-254E-AB9FD21AA0E2}"/>
            </ac:spMkLst>
          </pc:spChg>
          <pc:spChg chg="add mod">
            <ac:chgData name="Courtney Bowman" userId="2e867700a203cb01" providerId="LiveId" clId="{CBCABE79-D595-58BE-B278-F3B9097FE1A7}" dt="2026-02-11T21:10:22.676" v="2137" actId="122"/>
            <ac:spMkLst>
              <pc:docMk/>
              <pc:sldMasterMk cId="199208603" sldId="2147483648"/>
              <pc:sldLayoutMk cId="2745937523" sldId="2147483654"/>
              <ac:spMk id="3" creationId="{237CF15B-2350-85A0-1060-F6FA41839FCC}"/>
            </ac:spMkLst>
          </pc:spChg>
          <pc:spChg chg="add del mod">
            <ac:chgData name="Courtney Bowman" userId="2e867700a203cb01" providerId="LiveId" clId="{CBCABE79-D595-58BE-B278-F3B9097FE1A7}" dt="2026-02-23T15:29:32.963" v="7377" actId="478"/>
            <ac:spMkLst>
              <pc:docMk/>
              <pc:sldMasterMk cId="199208603" sldId="2147483648"/>
              <pc:sldLayoutMk cId="2745937523" sldId="2147483654"/>
              <ac:spMk id="5" creationId="{D49677A3-4A5B-CDC2-33E6-73C48EF02684}"/>
            </ac:spMkLst>
          </pc:spChg>
          <pc:spChg chg="add del">
            <ac:chgData name="Courtney Bowman" userId="2e867700a203cb01" providerId="LiveId" clId="{CBCABE79-D595-58BE-B278-F3B9097FE1A7}" dt="2026-02-23T15:29:46.468" v="7378" actId="11529"/>
            <ac:spMkLst>
              <pc:docMk/>
              <pc:sldMasterMk cId="199208603" sldId="2147483648"/>
              <pc:sldLayoutMk cId="2745937523" sldId="2147483654"/>
              <ac:spMk id="6" creationId="{E74A6B1E-12A9-E54A-5ECC-1DB0E34FEDEC}"/>
            </ac:spMkLst>
          </pc:spChg>
          <pc:spChg chg="add del mod">
            <ac:chgData name="Courtney Bowman" userId="2e867700a203cb01" providerId="LiveId" clId="{CBCABE79-D595-58BE-B278-F3B9097FE1A7}" dt="2026-02-23T15:37:44.523" v="7392" actId="478"/>
            <ac:spMkLst>
              <pc:docMk/>
              <pc:sldMasterMk cId="199208603" sldId="2147483648"/>
              <pc:sldLayoutMk cId="2745937523" sldId="2147483654"/>
              <ac:spMk id="9" creationId="{EF86DEDD-EEDA-1A48-C2F1-2B6E7B4564F0}"/>
            </ac:spMkLst>
          </pc:spChg>
          <pc:spChg chg="mod">
            <ac:chgData name="Courtney Bowman" userId="2e867700a203cb01" providerId="LiveId" clId="{CBCABE79-D595-58BE-B278-F3B9097FE1A7}" dt="2026-02-11T19:42:59.365" v="1121" actId="207"/>
            <ac:spMkLst>
              <pc:docMk/>
              <pc:sldMasterMk cId="199208603" sldId="2147483648"/>
              <pc:sldLayoutMk cId="2745937523" sldId="2147483654"/>
              <ac:spMk id="20" creationId="{1C0CC329-667A-422F-80D5-9EDB6B872220}"/>
            </ac:spMkLst>
          </pc:spChg>
          <pc:spChg chg="add mod">
            <ac:chgData name="Courtney Bowman" userId="2e867700a203cb01" providerId="LiveId" clId="{CBCABE79-D595-58BE-B278-F3B9097FE1A7}" dt="2026-02-23T15:38:04.712" v="7394" actId="14100"/>
            <ac:spMkLst>
              <pc:docMk/>
              <pc:sldMasterMk cId="199208603" sldId="2147483648"/>
              <pc:sldLayoutMk cId="2745937523" sldId="2147483654"/>
              <ac:spMk id="22" creationId="{A64011E9-B2F5-26AF-1AB2-0448BDD3E11F}"/>
            </ac:spMkLst>
          </pc:spChg>
          <pc:grpChg chg="mod">
            <ac:chgData name="Courtney Bowman" userId="2e867700a203cb01" providerId="LiveId" clId="{CBCABE79-D595-58BE-B278-F3B9097FE1A7}" dt="2026-02-11T21:12:37.364" v="2158" actId="1076"/>
            <ac:grpSpMkLst>
              <pc:docMk/>
              <pc:sldMasterMk cId="199208603" sldId="2147483648"/>
              <pc:sldLayoutMk cId="2745937523" sldId="2147483654"/>
              <ac:grpSpMk id="17" creationId="{D7DFC185-0B63-FB04-0C68-9F736982C8CB}"/>
            </ac:grpSpMkLst>
          </pc:grpChg>
          <pc:picChg chg="add mod">
            <ac:chgData name="Courtney Bowman" userId="2e867700a203cb01" providerId="LiveId" clId="{CBCABE79-D595-58BE-B278-F3B9097FE1A7}" dt="2026-02-11T19:39:40.311" v="1090" actId="1076"/>
            <ac:picMkLst>
              <pc:docMk/>
              <pc:sldMasterMk cId="199208603" sldId="2147483648"/>
              <pc:sldLayoutMk cId="2745937523" sldId="2147483654"/>
              <ac:picMk id="4" creationId="{3568B321-00DF-C7E8-134A-B71FB19CC00B}"/>
            </ac:picMkLst>
          </pc:picChg>
        </pc:sldLayoutChg>
        <pc:sldLayoutChg chg="addSp delSp modSp mod">
          <pc:chgData name="Courtney Bowman" userId="2e867700a203cb01" providerId="LiveId" clId="{CBCABE79-D595-58BE-B278-F3B9097FE1A7}" dt="2026-02-13T15:50:29.764" v="7207" actId="14100"/>
          <pc:sldLayoutMkLst>
            <pc:docMk/>
            <pc:sldMasterMk cId="199208603" sldId="2147483648"/>
            <pc:sldLayoutMk cId="423019237" sldId="2147483655"/>
          </pc:sldLayoutMkLst>
          <pc:spChg chg="add mod">
            <ac:chgData name="Courtney Bowman" userId="2e867700a203cb01" providerId="LiveId" clId="{CBCABE79-D595-58BE-B278-F3B9097FE1A7}" dt="2026-02-11T21:11:03.870" v="2143"/>
            <ac:spMkLst>
              <pc:docMk/>
              <pc:sldMasterMk cId="199208603" sldId="2147483648"/>
              <pc:sldLayoutMk cId="423019237" sldId="2147483655"/>
              <ac:spMk id="2" creationId="{B8CA4C76-710A-17FA-FA06-C46DE03F2F8D}"/>
            </ac:spMkLst>
          </pc:spChg>
          <pc:spChg chg="add mod">
            <ac:chgData name="Courtney Bowman" userId="2e867700a203cb01" providerId="LiveId" clId="{CBCABE79-D595-58BE-B278-F3B9097FE1A7}" dt="2026-02-12T14:50:00.015" v="2923" actId="1076"/>
            <ac:spMkLst>
              <pc:docMk/>
              <pc:sldMasterMk cId="199208603" sldId="2147483648"/>
              <pc:sldLayoutMk cId="423019237" sldId="2147483655"/>
              <ac:spMk id="3" creationId="{53B11DF7-C407-58C2-7EB5-783012DE9392}"/>
            </ac:spMkLst>
          </pc:spChg>
          <pc:spChg chg="add mod">
            <ac:chgData name="Courtney Bowman" userId="2e867700a203cb01" providerId="LiveId" clId="{CBCABE79-D595-58BE-B278-F3B9097FE1A7}" dt="2026-02-11T19:44:28.229" v="1133" actId="1076"/>
            <ac:spMkLst>
              <pc:docMk/>
              <pc:sldMasterMk cId="199208603" sldId="2147483648"/>
              <pc:sldLayoutMk cId="423019237" sldId="2147483655"/>
              <ac:spMk id="6" creationId="{C44E00F7-D282-4041-BD17-531B13620CFA}"/>
            </ac:spMkLst>
          </pc:spChg>
          <pc:spChg chg="add mod">
            <ac:chgData name="Courtney Bowman" userId="2e867700a203cb01" providerId="LiveId" clId="{CBCABE79-D595-58BE-B278-F3B9097FE1A7}" dt="2026-02-13T15:50:29.764" v="7207" actId="14100"/>
            <ac:spMkLst>
              <pc:docMk/>
              <pc:sldMasterMk cId="199208603" sldId="2147483648"/>
              <pc:sldLayoutMk cId="423019237" sldId="2147483655"/>
              <ac:spMk id="8" creationId="{B2A0B05D-F8B7-93D5-1156-494DC9D84B26}"/>
            </ac:spMkLst>
          </pc:spChg>
          <pc:picChg chg="add mod">
            <ac:chgData name="Courtney Bowman" userId="2e867700a203cb01" providerId="LiveId" clId="{CBCABE79-D595-58BE-B278-F3B9097FE1A7}" dt="2026-02-13T15:48:18.872" v="7168"/>
            <ac:picMkLst>
              <pc:docMk/>
              <pc:sldMasterMk cId="199208603" sldId="2147483648"/>
              <pc:sldLayoutMk cId="423019237" sldId="2147483655"/>
              <ac:picMk id="4" creationId="{ACEC11B1-BB80-2821-1CD1-B5CC5447C906}"/>
            </ac:picMkLst>
          </pc:picChg>
          <pc:picChg chg="add mod modCrop">
            <ac:chgData name="Courtney Bowman" userId="2e867700a203cb01" providerId="LiveId" clId="{CBCABE79-D595-58BE-B278-F3B9097FE1A7}" dt="2026-02-13T15:48:06.163" v="7167" actId="732"/>
            <ac:picMkLst>
              <pc:docMk/>
              <pc:sldMasterMk cId="199208603" sldId="2147483648"/>
              <pc:sldLayoutMk cId="423019237" sldId="2147483655"/>
              <ac:picMk id="9" creationId="{36D625D4-FBB1-5A4A-00DC-4294D0F43792}"/>
            </ac:picMkLst>
          </pc:picChg>
        </pc:sldLayoutChg>
        <pc:sldLayoutChg chg="addSp delSp modSp add mod modTransition">
          <pc:chgData name="Courtney Bowman" userId="2e867700a203cb01" providerId="LiveId" clId="{CBCABE79-D595-58BE-B278-F3B9097FE1A7}" dt="2026-02-23T14:34:54.728" v="7271" actId="478"/>
          <pc:sldLayoutMkLst>
            <pc:docMk/>
            <pc:sldMasterMk cId="199208603" sldId="2147483648"/>
            <pc:sldLayoutMk cId="492342698" sldId="2147483657"/>
          </pc:sldLayoutMkLst>
          <pc:spChg chg="mod">
            <ac:chgData name="Courtney Bowman" userId="2e867700a203cb01" providerId="LiveId" clId="{CBCABE79-D595-58BE-B278-F3B9097FE1A7}" dt="2026-02-13T14:49:42.090" v="7072" actId="1076"/>
            <ac:spMkLst>
              <pc:docMk/>
              <pc:sldMasterMk cId="199208603" sldId="2147483648"/>
              <pc:sldLayoutMk cId="492342698" sldId="2147483657"/>
              <ac:spMk id="2" creationId="{92AA8DE2-7780-F4FC-254E-AB9FD21AA0E2}"/>
            </ac:spMkLst>
          </pc:spChg>
          <pc:spChg chg="add del mod">
            <ac:chgData name="Courtney Bowman" userId="2e867700a203cb01" providerId="LiveId" clId="{CBCABE79-D595-58BE-B278-F3B9097FE1A7}" dt="2026-02-23T14:34:54.728" v="7271" actId="478"/>
            <ac:spMkLst>
              <pc:docMk/>
              <pc:sldMasterMk cId="199208603" sldId="2147483648"/>
              <pc:sldLayoutMk cId="492342698" sldId="2147483657"/>
              <ac:spMk id="5" creationId="{541660C6-BBA2-2D3F-C31E-0F635AA39E46}"/>
            </ac:spMkLst>
          </pc:spChg>
          <pc:spChg chg="mod">
            <ac:chgData name="Courtney Bowman" userId="2e867700a203cb01" providerId="LiveId" clId="{CBCABE79-D595-58BE-B278-F3B9097FE1A7}" dt="2026-02-13T15:51:43.005" v="7253" actId="14100"/>
            <ac:spMkLst>
              <pc:docMk/>
              <pc:sldMasterMk cId="199208603" sldId="2147483648"/>
              <pc:sldLayoutMk cId="492342698" sldId="2147483657"/>
              <ac:spMk id="22" creationId="{A64011E9-B2F5-26AF-1AB2-0448BDD3E11F}"/>
            </ac:spMkLst>
          </pc:spChg>
        </pc:sldLayoutChg>
        <pc:sldLayoutChg chg="addSp modSp add mod modTransition">
          <pc:chgData name="Courtney Bowman" userId="2e867700a203cb01" providerId="LiveId" clId="{CBCABE79-D595-58BE-B278-F3B9097FE1A7}" dt="2026-02-13T14:01:50.008" v="6731" actId="14100"/>
          <pc:sldLayoutMkLst>
            <pc:docMk/>
            <pc:sldMasterMk cId="199208603" sldId="2147483648"/>
            <pc:sldLayoutMk cId="87667546" sldId="2147483658"/>
          </pc:sldLayoutMkLst>
          <pc:spChg chg="add mod">
            <ac:chgData name="Courtney Bowman" userId="2e867700a203cb01" providerId="LiveId" clId="{CBCABE79-D595-58BE-B278-F3B9097FE1A7}" dt="2026-02-13T14:01:41.016" v="6730" actId="167"/>
            <ac:spMkLst>
              <pc:docMk/>
              <pc:sldMasterMk cId="199208603" sldId="2147483648"/>
              <pc:sldLayoutMk cId="87667546" sldId="2147483658"/>
              <ac:spMk id="5" creationId="{BB038BF2-E671-AC33-98A2-6974D2DDDB63}"/>
            </ac:spMkLst>
          </pc:spChg>
          <pc:spChg chg="mod">
            <ac:chgData name="Courtney Bowman" userId="2e867700a203cb01" providerId="LiveId" clId="{CBCABE79-D595-58BE-B278-F3B9097FE1A7}" dt="2026-02-13T14:01:50.008" v="6731" actId="14100"/>
            <ac:spMkLst>
              <pc:docMk/>
              <pc:sldMasterMk cId="199208603" sldId="2147483648"/>
              <pc:sldLayoutMk cId="87667546" sldId="2147483658"/>
              <ac:spMk id="22" creationId="{A64011E9-B2F5-26AF-1AB2-0448BDD3E11F}"/>
            </ac:spMkLst>
          </pc:spChg>
        </pc:sldLayoutChg>
        <pc:sldLayoutChg chg="delSp modSp mod">
          <pc:chgData name="Courtney Bowman" userId="2e867700a203cb01" providerId="LiveId" clId="{CBCABE79-D595-58BE-B278-F3B9097FE1A7}" dt="2026-02-13T15:48:37.144" v="7172" actId="478"/>
          <pc:sldLayoutMkLst>
            <pc:docMk/>
            <pc:sldMasterMk cId="199208603" sldId="2147483648"/>
            <pc:sldLayoutMk cId="1927223514" sldId="2147483659"/>
          </pc:sldLayoutMkLst>
        </pc:sldLayoutChg>
        <pc:sldLayoutChg chg="addSp delSp modSp add mod modTransition">
          <pc:chgData name="Courtney Bowman" userId="2e867700a203cb01" providerId="LiveId" clId="{CBCABE79-D595-58BE-B278-F3B9097FE1A7}" dt="2026-02-13T14:21:53.017" v="6925" actId="167"/>
          <pc:sldLayoutMkLst>
            <pc:docMk/>
            <pc:sldMasterMk cId="199208603" sldId="2147483648"/>
            <pc:sldLayoutMk cId="2257944500" sldId="2147483660"/>
          </pc:sldLayoutMkLst>
          <pc:picChg chg="add mod modCrop">
            <ac:chgData name="Courtney Bowman" userId="2e867700a203cb01" providerId="LiveId" clId="{CBCABE79-D595-58BE-B278-F3B9097FE1A7}" dt="2026-02-13T14:21:53.017" v="6925" actId="167"/>
            <ac:picMkLst>
              <pc:docMk/>
              <pc:sldMasterMk cId="199208603" sldId="2147483648"/>
              <pc:sldLayoutMk cId="2257944500" sldId="2147483660"/>
              <ac:picMk id="15" creationId="{F0420D8F-8DDA-25D6-19AF-6CE49111E3E7}"/>
            </ac:picMkLst>
          </pc:picChg>
        </pc:sldLayoutChg>
        <pc:sldLayoutChg chg="addSp modSp add mod modTransition">
          <pc:chgData name="Courtney Bowman" userId="2e867700a203cb01" providerId="LiveId" clId="{CBCABE79-D595-58BE-B278-F3B9097FE1A7}" dt="2026-02-23T14:35:18.166" v="7276" actId="1076"/>
          <pc:sldLayoutMkLst>
            <pc:docMk/>
            <pc:sldMasterMk cId="199208603" sldId="2147483648"/>
            <pc:sldLayoutMk cId="28524655" sldId="2147483661"/>
          </pc:sldLayoutMkLst>
          <pc:spChg chg="add mod">
            <ac:chgData name="Courtney Bowman" userId="2e867700a203cb01" providerId="LiveId" clId="{CBCABE79-D595-58BE-B278-F3B9097FE1A7}" dt="2026-02-23T14:35:07.323" v="7273" actId="571"/>
            <ac:spMkLst>
              <pc:docMk/>
              <pc:sldMasterMk cId="199208603" sldId="2147483648"/>
              <pc:sldLayoutMk cId="28524655" sldId="2147483661"/>
              <ac:spMk id="5" creationId="{C516A799-64D9-4BAA-7BBC-67F0FC001DF0}"/>
            </ac:spMkLst>
          </pc:spChg>
          <pc:spChg chg="add mod">
            <ac:chgData name="Courtney Bowman" userId="2e867700a203cb01" providerId="LiveId" clId="{CBCABE79-D595-58BE-B278-F3B9097FE1A7}" dt="2026-02-23T14:35:18.166" v="7276" actId="1076"/>
            <ac:spMkLst>
              <pc:docMk/>
              <pc:sldMasterMk cId="199208603" sldId="2147483648"/>
              <pc:sldLayoutMk cId="28524655" sldId="2147483661"/>
              <ac:spMk id="6" creationId="{511960CC-AB39-93A6-4925-90F15EBA63CF}"/>
            </ac:spMkLst>
          </pc:spChg>
          <pc:spChg chg="mod">
            <ac:chgData name="Courtney Bowman" userId="2e867700a203cb01" providerId="LiveId" clId="{CBCABE79-D595-58BE-B278-F3B9097FE1A7}" dt="2026-02-23T14:35:03.368" v="7272" actId="14100"/>
            <ac:spMkLst>
              <pc:docMk/>
              <pc:sldMasterMk cId="199208603" sldId="2147483648"/>
              <pc:sldLayoutMk cId="28524655" sldId="2147483661"/>
              <ac:spMk id="22" creationId="{A64011E9-B2F5-26AF-1AB2-0448BDD3E11F}"/>
            </ac:spMkLst>
          </pc:spChg>
        </pc:sldLayoutChg>
        <pc:sldLayoutChg chg="addSp delSp modSp add mod ord modTransition">
          <pc:chgData name="Courtney Bowman" userId="2e867700a203cb01" providerId="LiveId" clId="{CBCABE79-D595-58BE-B278-F3B9097FE1A7}" dt="2026-02-23T16:19:16.688" v="7530" actId="21"/>
          <pc:sldLayoutMkLst>
            <pc:docMk/>
            <pc:sldMasterMk cId="199208603" sldId="2147483648"/>
            <pc:sldLayoutMk cId="2041530706" sldId="2147483662"/>
          </pc:sldLayoutMkLst>
          <pc:spChg chg="add del mod">
            <ac:chgData name="Courtney Bowman" userId="2e867700a203cb01" providerId="LiveId" clId="{CBCABE79-D595-58BE-B278-F3B9097FE1A7}" dt="2026-02-23T16:19:16.688" v="7530" actId="21"/>
            <ac:spMkLst>
              <pc:docMk/>
              <pc:sldMasterMk cId="199208603" sldId="2147483648"/>
              <pc:sldLayoutMk cId="2041530706" sldId="2147483662"/>
              <ac:spMk id="6" creationId="{6057D546-DBB2-6176-F14A-3360420672CD}"/>
            </ac:spMkLst>
          </pc:spChg>
          <pc:spChg chg="add del mod">
            <ac:chgData name="Courtney Bowman" userId="2e867700a203cb01" providerId="LiveId" clId="{CBCABE79-D595-58BE-B278-F3B9097FE1A7}" dt="2026-02-23T16:16:11.281" v="7510" actId="478"/>
            <ac:spMkLst>
              <pc:docMk/>
              <pc:sldMasterMk cId="199208603" sldId="2147483648"/>
              <pc:sldLayoutMk cId="2041530706" sldId="2147483662"/>
              <ac:spMk id="10" creationId="{0B45B851-001E-BCF5-1D9B-D7E7E150D0DE}"/>
            </ac:spMkLst>
          </pc:spChg>
          <pc:spChg chg="add del mod">
            <ac:chgData name="Courtney Bowman" userId="2e867700a203cb01" providerId="LiveId" clId="{CBCABE79-D595-58BE-B278-F3B9097FE1A7}" dt="2026-02-23T16:16:11.878" v="7511" actId="478"/>
            <ac:spMkLst>
              <pc:docMk/>
              <pc:sldMasterMk cId="199208603" sldId="2147483648"/>
              <pc:sldLayoutMk cId="2041530706" sldId="2147483662"/>
              <ac:spMk id="12" creationId="{7F0DC0A9-1920-9207-8364-16C51A7F097C}"/>
            </ac:spMkLst>
          </pc:spChg>
          <pc:spChg chg="add del mod">
            <ac:chgData name="Courtney Bowman" userId="2e867700a203cb01" providerId="LiveId" clId="{CBCABE79-D595-58BE-B278-F3B9097FE1A7}" dt="2026-02-23T16:16:13.198" v="7512" actId="478"/>
            <ac:spMkLst>
              <pc:docMk/>
              <pc:sldMasterMk cId="199208603" sldId="2147483648"/>
              <pc:sldLayoutMk cId="2041530706" sldId="2147483662"/>
              <ac:spMk id="14" creationId="{5A2DBF98-9D0F-DD63-2E26-CFD8DC79FF75}"/>
            </ac:spMkLst>
          </pc:spChg>
          <pc:spChg chg="add del mod">
            <ac:chgData name="Courtney Bowman" userId="2e867700a203cb01" providerId="LiveId" clId="{CBCABE79-D595-58BE-B278-F3B9097FE1A7}" dt="2026-02-23T16:16:15.575" v="7514" actId="478"/>
            <ac:spMkLst>
              <pc:docMk/>
              <pc:sldMasterMk cId="199208603" sldId="2147483648"/>
              <pc:sldLayoutMk cId="2041530706" sldId="2147483662"/>
              <ac:spMk id="21" creationId="{1B7C11EF-58B3-0924-7C8F-B4FFB2CEC14A}"/>
            </ac:spMkLst>
          </pc:spChg>
          <pc:spChg chg="del mod">
            <ac:chgData name="Courtney Bowman" userId="2e867700a203cb01" providerId="LiveId" clId="{CBCABE79-D595-58BE-B278-F3B9097FE1A7}" dt="2026-02-23T16:16:07.936" v="7509" actId="478"/>
            <ac:spMkLst>
              <pc:docMk/>
              <pc:sldMasterMk cId="199208603" sldId="2147483648"/>
              <pc:sldLayoutMk cId="2041530706" sldId="2147483662"/>
              <ac:spMk id="22" creationId="{A64011E9-B2F5-26AF-1AB2-0448BDD3E11F}"/>
            </ac:spMkLst>
          </pc:spChg>
          <pc:spChg chg="add del">
            <ac:chgData name="Courtney Bowman" userId="2e867700a203cb01" providerId="LiveId" clId="{CBCABE79-D595-58BE-B278-F3B9097FE1A7}" dt="2026-02-23T16:14:43.796" v="7485" actId="11529"/>
            <ac:spMkLst>
              <pc:docMk/>
              <pc:sldMasterMk cId="199208603" sldId="2147483648"/>
              <pc:sldLayoutMk cId="2041530706" sldId="2147483662"/>
              <ac:spMk id="23" creationId="{AF2A8A36-10F0-93FA-1661-D1527A5CA62A}"/>
            </ac:spMkLst>
          </pc:spChg>
          <pc:spChg chg="add mod">
            <ac:chgData name="Courtney Bowman" userId="2e867700a203cb01" providerId="LiveId" clId="{CBCABE79-D595-58BE-B278-F3B9097FE1A7}" dt="2026-02-23T16:15:28.861" v="7498" actId="408"/>
            <ac:spMkLst>
              <pc:docMk/>
              <pc:sldMasterMk cId="199208603" sldId="2147483648"/>
              <pc:sldLayoutMk cId="2041530706" sldId="2147483662"/>
              <ac:spMk id="24" creationId="{4DF3035C-9D40-018A-EAB7-BE4E9DB8711B}"/>
            </ac:spMkLst>
          </pc:spChg>
          <pc:spChg chg="add mod">
            <ac:chgData name="Courtney Bowman" userId="2e867700a203cb01" providerId="LiveId" clId="{CBCABE79-D595-58BE-B278-F3B9097FE1A7}" dt="2026-02-23T16:15:28.861" v="7498" actId="408"/>
            <ac:spMkLst>
              <pc:docMk/>
              <pc:sldMasterMk cId="199208603" sldId="2147483648"/>
              <pc:sldLayoutMk cId="2041530706" sldId="2147483662"/>
              <ac:spMk id="25" creationId="{E9BE6768-EFF3-EC9C-5BA4-C11B5082FDAB}"/>
            </ac:spMkLst>
          </pc:spChg>
          <pc:spChg chg="add mod">
            <ac:chgData name="Courtney Bowman" userId="2e867700a203cb01" providerId="LiveId" clId="{CBCABE79-D595-58BE-B278-F3B9097FE1A7}" dt="2026-02-23T16:15:28.861" v="7498" actId="408"/>
            <ac:spMkLst>
              <pc:docMk/>
              <pc:sldMasterMk cId="199208603" sldId="2147483648"/>
              <pc:sldLayoutMk cId="2041530706" sldId="2147483662"/>
              <ac:spMk id="26" creationId="{6E72C98A-217E-B4A1-48F9-FBEE6017A508}"/>
            </ac:spMkLst>
          </pc:spChg>
          <pc:spChg chg="add mod">
            <ac:chgData name="Courtney Bowman" userId="2e867700a203cb01" providerId="LiveId" clId="{CBCABE79-D595-58BE-B278-F3B9097FE1A7}" dt="2026-02-23T16:15:28.861" v="7498" actId="408"/>
            <ac:spMkLst>
              <pc:docMk/>
              <pc:sldMasterMk cId="199208603" sldId="2147483648"/>
              <pc:sldLayoutMk cId="2041530706" sldId="2147483662"/>
              <ac:spMk id="27" creationId="{67B42E03-9997-7763-691A-99EF2AAC0E33}"/>
            </ac:spMkLst>
          </pc:spChg>
          <pc:spChg chg="add mod">
            <ac:chgData name="Courtney Bowman" userId="2e867700a203cb01" providerId="LiveId" clId="{CBCABE79-D595-58BE-B278-F3B9097FE1A7}" dt="2026-02-23T16:15:28.861" v="7498" actId="408"/>
            <ac:spMkLst>
              <pc:docMk/>
              <pc:sldMasterMk cId="199208603" sldId="2147483648"/>
              <pc:sldLayoutMk cId="2041530706" sldId="2147483662"/>
              <ac:spMk id="28" creationId="{F295B445-E537-9A70-7572-2D26C8519573}"/>
            </ac:spMkLst>
          </pc:spChg>
          <pc:spChg chg="add del mod">
            <ac:chgData name="Courtney Bowman" userId="2e867700a203cb01" providerId="LiveId" clId="{CBCABE79-D595-58BE-B278-F3B9097FE1A7}" dt="2026-02-23T16:16:21.634" v="7516" actId="478"/>
            <ac:spMkLst>
              <pc:docMk/>
              <pc:sldMasterMk cId="199208603" sldId="2147483648"/>
              <pc:sldLayoutMk cId="2041530706" sldId="2147483662"/>
              <ac:spMk id="29" creationId="{D0DC046D-6926-D60E-DD1D-CA97F4B853BC}"/>
            </ac:spMkLst>
          </pc:spChg>
          <pc:spChg chg="add del mod">
            <ac:chgData name="Courtney Bowman" userId="2e867700a203cb01" providerId="LiveId" clId="{CBCABE79-D595-58BE-B278-F3B9097FE1A7}" dt="2026-02-23T16:19:16.688" v="7530" actId="21"/>
            <ac:spMkLst>
              <pc:docMk/>
              <pc:sldMasterMk cId="199208603" sldId="2147483648"/>
              <pc:sldLayoutMk cId="2041530706" sldId="2147483662"/>
              <ac:spMk id="30" creationId="{61914E56-3D57-7A60-A6DB-0DB5C2C48D6E}"/>
            </ac:spMkLst>
          </pc:spChg>
          <pc:spChg chg="add del mod">
            <ac:chgData name="Courtney Bowman" userId="2e867700a203cb01" providerId="LiveId" clId="{CBCABE79-D595-58BE-B278-F3B9097FE1A7}" dt="2026-02-23T16:19:16.688" v="7530" actId="21"/>
            <ac:spMkLst>
              <pc:docMk/>
              <pc:sldMasterMk cId="199208603" sldId="2147483648"/>
              <pc:sldLayoutMk cId="2041530706" sldId="2147483662"/>
              <ac:spMk id="31" creationId="{E3000112-145C-C964-07EF-ED375B20DEFC}"/>
            </ac:spMkLst>
          </pc:spChg>
          <pc:spChg chg="add del mod">
            <ac:chgData name="Courtney Bowman" userId="2e867700a203cb01" providerId="LiveId" clId="{CBCABE79-D595-58BE-B278-F3B9097FE1A7}" dt="2026-02-23T16:19:16.688" v="7530" actId="21"/>
            <ac:spMkLst>
              <pc:docMk/>
              <pc:sldMasterMk cId="199208603" sldId="2147483648"/>
              <pc:sldLayoutMk cId="2041530706" sldId="2147483662"/>
              <ac:spMk id="32" creationId="{B01E78C1-14DB-B72B-D437-B5C094B1A266}"/>
            </ac:spMkLst>
          </pc:spChg>
          <pc:spChg chg="add del mod">
            <ac:chgData name="Courtney Bowman" userId="2e867700a203cb01" providerId="LiveId" clId="{CBCABE79-D595-58BE-B278-F3B9097FE1A7}" dt="2026-02-23T16:19:16.688" v="7530" actId="21"/>
            <ac:spMkLst>
              <pc:docMk/>
              <pc:sldMasterMk cId="199208603" sldId="2147483648"/>
              <pc:sldLayoutMk cId="2041530706" sldId="2147483662"/>
              <ac:spMk id="33" creationId="{803BBB36-FEAC-F649-5B58-99F42640D53E}"/>
            </ac:spMkLst>
          </pc:spChg>
          <pc:spChg chg="add del">
            <ac:chgData name="Courtney Bowman" userId="2e867700a203cb01" providerId="LiveId" clId="{CBCABE79-D595-58BE-B278-F3B9097FE1A7}" dt="2026-02-23T16:19:04.663" v="7528" actId="11529"/>
            <ac:spMkLst>
              <pc:docMk/>
              <pc:sldMasterMk cId="199208603" sldId="2147483648"/>
              <pc:sldLayoutMk cId="2041530706" sldId="2147483662"/>
              <ac:spMk id="34" creationId="{A107EBF8-C357-EF0C-088D-C43742B33EB2}"/>
            </ac:spMkLst>
          </pc:spChg>
          <pc:spChg chg="add del mod">
            <ac:chgData name="Courtney Bowman" userId="2e867700a203cb01" providerId="LiveId" clId="{CBCABE79-D595-58BE-B278-F3B9097FE1A7}" dt="2026-02-23T16:19:07.843" v="7529" actId="478"/>
            <ac:spMkLst>
              <pc:docMk/>
              <pc:sldMasterMk cId="199208603" sldId="2147483648"/>
              <pc:sldLayoutMk cId="2041530706" sldId="2147483662"/>
              <ac:spMk id="35" creationId="{3C193F26-765D-5312-C67E-1B756060BBE8}"/>
            </ac:spMkLst>
          </pc:spChg>
          <pc:picChg chg="add del mod">
            <ac:chgData name="Courtney Bowman" userId="2e867700a203cb01" providerId="LiveId" clId="{CBCABE79-D595-58BE-B278-F3B9097FE1A7}" dt="2026-02-23T16:14:46.350" v="7487" actId="478"/>
            <ac:picMkLst>
              <pc:docMk/>
              <pc:sldMasterMk cId="199208603" sldId="2147483648"/>
              <pc:sldLayoutMk cId="2041530706" sldId="2147483662"/>
              <ac:picMk id="5" creationId="{AD191A24-EE32-E91C-2E4E-53F071047E7F}"/>
            </ac:picMkLst>
          </pc:picChg>
          <pc:picChg chg="add del mod">
            <ac:chgData name="Courtney Bowman" userId="2e867700a203cb01" providerId="LiveId" clId="{CBCABE79-D595-58BE-B278-F3B9097FE1A7}" dt="2026-02-23T16:14:50.232" v="7489" actId="478"/>
            <ac:picMkLst>
              <pc:docMk/>
              <pc:sldMasterMk cId="199208603" sldId="2147483648"/>
              <pc:sldLayoutMk cId="2041530706" sldId="2147483662"/>
              <ac:picMk id="9" creationId="{609B9ABA-B540-0B52-1B4C-DAAB234D76B6}"/>
            </ac:picMkLst>
          </pc:picChg>
          <pc:picChg chg="add del mod">
            <ac:chgData name="Courtney Bowman" userId="2e867700a203cb01" providerId="LiveId" clId="{CBCABE79-D595-58BE-B278-F3B9097FE1A7}" dt="2026-02-23T16:14:50.763" v="7490" actId="478"/>
            <ac:picMkLst>
              <pc:docMk/>
              <pc:sldMasterMk cId="199208603" sldId="2147483648"/>
              <pc:sldLayoutMk cId="2041530706" sldId="2147483662"/>
              <ac:picMk id="11" creationId="{B2306562-052D-13FF-CDBD-1BEFA55D427A}"/>
            </ac:picMkLst>
          </pc:picChg>
          <pc:picChg chg="add del mod">
            <ac:chgData name="Courtney Bowman" userId="2e867700a203cb01" providerId="LiveId" clId="{CBCABE79-D595-58BE-B278-F3B9097FE1A7}" dt="2026-02-23T16:14:51.233" v="7491" actId="478"/>
            <ac:picMkLst>
              <pc:docMk/>
              <pc:sldMasterMk cId="199208603" sldId="2147483648"/>
              <pc:sldLayoutMk cId="2041530706" sldId="2147483662"/>
              <ac:picMk id="13" creationId="{6F4747DE-E722-C2F5-B3AA-E92BED993B21}"/>
            </ac:picMkLst>
          </pc:picChg>
          <pc:picChg chg="add del mod">
            <ac:chgData name="Courtney Bowman" userId="2e867700a203cb01" providerId="LiveId" clId="{CBCABE79-D595-58BE-B278-F3B9097FE1A7}" dt="2026-02-23T16:14:51.737" v="7492" actId="478"/>
            <ac:picMkLst>
              <pc:docMk/>
              <pc:sldMasterMk cId="199208603" sldId="2147483648"/>
              <pc:sldLayoutMk cId="2041530706" sldId="2147483662"/>
              <ac:picMk id="15" creationId="{68B0403F-1B67-67A1-2C3E-6A70D2D3E981}"/>
            </ac:picMkLst>
          </pc:picChg>
        </pc:sldLayoutChg>
        <pc:sldLayoutChg chg="addSp delSp modSp add mod modTransition">
          <pc:chgData name="Courtney Bowman" userId="2e867700a203cb01" providerId="LiveId" clId="{CBCABE79-D595-58BE-B278-F3B9097FE1A7}" dt="2026-02-23T16:24:54.237" v="7560"/>
          <pc:sldLayoutMkLst>
            <pc:docMk/>
            <pc:sldMasterMk cId="199208603" sldId="2147483648"/>
            <pc:sldLayoutMk cId="4292580081" sldId="2147483663"/>
          </pc:sldLayoutMkLst>
          <pc:spChg chg="mod">
            <ac:chgData name="Courtney Bowman" userId="2e867700a203cb01" providerId="LiveId" clId="{CBCABE79-D595-58BE-B278-F3B9097FE1A7}" dt="2026-02-23T16:24:54.237" v="7560"/>
            <ac:spMkLst>
              <pc:docMk/>
              <pc:sldMasterMk cId="199208603" sldId="2147483648"/>
              <pc:sldLayoutMk cId="4292580081" sldId="2147483663"/>
              <ac:spMk id="7" creationId="{699684E8-4B4F-DB13-ED25-6D236D323032}"/>
            </ac:spMkLst>
          </pc:spChg>
          <pc:spChg chg="mod">
            <ac:chgData name="Courtney Bowman" userId="2e867700a203cb01" providerId="LiveId" clId="{CBCABE79-D595-58BE-B278-F3B9097FE1A7}" dt="2026-02-23T16:24:54.237" v="7560"/>
            <ac:spMkLst>
              <pc:docMk/>
              <pc:sldMasterMk cId="199208603" sldId="2147483648"/>
              <pc:sldLayoutMk cId="4292580081" sldId="2147483663"/>
              <ac:spMk id="8" creationId="{12630EF4-F69D-4718-C838-6854BEEDBCFA}"/>
            </ac:spMkLst>
          </pc:spChg>
          <pc:grpChg chg="add mod">
            <ac:chgData name="Courtney Bowman" userId="2e867700a203cb01" providerId="LiveId" clId="{CBCABE79-D595-58BE-B278-F3B9097FE1A7}" dt="2026-02-23T16:24:54.237" v="7560"/>
            <ac:grpSpMkLst>
              <pc:docMk/>
              <pc:sldMasterMk cId="199208603" sldId="2147483648"/>
              <pc:sldLayoutMk cId="4292580081" sldId="2147483663"/>
              <ac:grpSpMk id="6" creationId="{BF2ACD56-70A7-E4FC-F9BB-B6D5F1B12ACC}"/>
            </ac:grpSpMkLst>
          </pc:grpChg>
          <pc:picChg chg="add mod">
            <ac:chgData name="Courtney Bowman" userId="2e867700a203cb01" providerId="LiveId" clId="{CBCABE79-D595-58BE-B278-F3B9097FE1A7}" dt="2026-02-23T16:24:50.217" v="7559" actId="1076"/>
            <ac:picMkLst>
              <pc:docMk/>
              <pc:sldMasterMk cId="199208603" sldId="2147483648"/>
              <pc:sldLayoutMk cId="4292580081" sldId="2147483663"/>
              <ac:picMk id="5" creationId="{F34097EE-01F2-5423-941D-CE7B3C9E93A2}"/>
            </ac:picMkLst>
          </pc:picChg>
          <pc:picChg chg="del mod">
            <ac:chgData name="Courtney Bowman" userId="2e867700a203cb01" providerId="LiveId" clId="{CBCABE79-D595-58BE-B278-F3B9097FE1A7}" dt="2026-02-23T16:23:49.697" v="7553" actId="478"/>
            <ac:picMkLst>
              <pc:docMk/>
              <pc:sldMasterMk cId="199208603" sldId="2147483648"/>
              <pc:sldLayoutMk cId="4292580081" sldId="2147483663"/>
              <ac:picMk id="15" creationId="{F0420D8F-8DDA-25D6-19AF-6CE49111E3E7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253657-5EF2-4071-A1F2-DF6FD482F343}" type="datetimeFigureOut">
              <a:rPr lang="en-US" smtClean="0"/>
              <a:t>2/23/26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725734-B56D-4606-929B-1BD10AA9AB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645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725734-B56D-4606-929B-1BD10AA9AB0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595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725734-B56D-4606-929B-1BD10AA9AB01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199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725734-B56D-4606-929B-1BD10AA9AB0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9024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725734-B56D-4606-929B-1BD10AA9AB0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243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725734-B56D-4606-929B-1BD10AA9AB0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220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D848D95-F98A-45EF-239D-CA2B14111D8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9938C0-C813-F2B2-5230-546D8391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1736727"/>
            <a:ext cx="7306310" cy="2183764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9D2E2B-0F0F-729C-D126-2246D9EAF1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36060" y="4163855"/>
            <a:ext cx="7308850" cy="816927"/>
          </a:xfrm>
        </p:spPr>
        <p:txBody>
          <a:bodyPr>
            <a:normAutofit/>
          </a:bodyPr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4778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7223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A8DE2-7780-F4FC-254E-AB9FD21AA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72" y="365126"/>
            <a:ext cx="11246428" cy="702018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B8A72A7-09A8-0FEE-594B-57254FF67652}"/>
              </a:ext>
            </a:extLst>
          </p:cNvPr>
          <p:cNvGrpSpPr/>
          <p:nvPr userDrawn="1"/>
        </p:nvGrpSpPr>
        <p:grpSpPr>
          <a:xfrm>
            <a:off x="0" y="0"/>
            <a:ext cx="12192000" cy="160020"/>
            <a:chOff x="0" y="0"/>
            <a:chExt cx="12192000" cy="16002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74EBAC4-1A7E-6345-0236-129ED1989DBB}"/>
                </a:ext>
              </a:extLst>
            </p:cNvPr>
            <p:cNvSpPr/>
            <p:nvPr userDrawn="1"/>
          </p:nvSpPr>
          <p:spPr>
            <a:xfrm>
              <a:off x="0" y="0"/>
              <a:ext cx="4242435" cy="16002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073213D-1B3D-68DB-0D58-99B8136C9D6C}"/>
                </a:ext>
              </a:extLst>
            </p:cNvPr>
            <p:cNvSpPr/>
            <p:nvPr userDrawn="1"/>
          </p:nvSpPr>
          <p:spPr>
            <a:xfrm>
              <a:off x="4242434" y="0"/>
              <a:ext cx="7949566" cy="16002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7DFC185-0B63-FB04-0C68-9F736982C8CB}"/>
              </a:ext>
            </a:extLst>
          </p:cNvPr>
          <p:cNvGrpSpPr/>
          <p:nvPr userDrawn="1"/>
        </p:nvGrpSpPr>
        <p:grpSpPr>
          <a:xfrm rot="10800000">
            <a:off x="0" y="6733692"/>
            <a:ext cx="12192000" cy="160020"/>
            <a:chOff x="0" y="0"/>
            <a:chExt cx="12192000" cy="16002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7E92009-3062-8F86-7A83-0518C3620754}"/>
                </a:ext>
              </a:extLst>
            </p:cNvPr>
            <p:cNvSpPr/>
            <p:nvPr userDrawn="1"/>
          </p:nvSpPr>
          <p:spPr>
            <a:xfrm>
              <a:off x="0" y="0"/>
              <a:ext cx="4242435" cy="16002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FFA14E5-3DE2-486E-62A4-62A285985460}"/>
                </a:ext>
              </a:extLst>
            </p:cNvPr>
            <p:cNvSpPr/>
            <p:nvPr userDrawn="1"/>
          </p:nvSpPr>
          <p:spPr>
            <a:xfrm>
              <a:off x="4242434" y="0"/>
              <a:ext cx="7949566" cy="16002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A blue line with black background&#10;&#10;AI-generated content may be incorrect.">
            <a:extLst>
              <a:ext uri="{FF2B5EF4-FFF2-40B4-BE49-F238E27FC236}">
                <a16:creationId xmlns:a16="http://schemas.microsoft.com/office/drawing/2014/main" id="{3568B321-00DF-C7E8-134A-B71FB19CC0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09" y="5914591"/>
            <a:ext cx="2254249" cy="614795"/>
          </a:xfrm>
          <a:prstGeom prst="rect">
            <a:avLst/>
          </a:prstGeom>
        </p:spPr>
      </p:pic>
      <p:sp>
        <p:nvSpPr>
          <p:cNvPr id="20" name="Freeform 19">
            <a:extLst>
              <a:ext uri="{FF2B5EF4-FFF2-40B4-BE49-F238E27FC236}">
                <a16:creationId xmlns:a16="http://schemas.microsoft.com/office/drawing/2014/main" id="{1C0CC329-667A-422F-80D5-9EDB6B872220}"/>
              </a:ext>
            </a:extLst>
          </p:cNvPr>
          <p:cNvSpPr/>
          <p:nvPr userDrawn="1"/>
        </p:nvSpPr>
        <p:spPr>
          <a:xfrm>
            <a:off x="7696199" y="1067143"/>
            <a:ext cx="4514393" cy="5630837"/>
          </a:xfrm>
          <a:custGeom>
            <a:avLst/>
            <a:gdLst>
              <a:gd name="csX0" fmla="*/ 18592 w 4514393"/>
              <a:gd name="csY0" fmla="*/ 0 h 5630837"/>
              <a:gd name="csX1" fmla="*/ 4514393 w 4514393"/>
              <a:gd name="csY1" fmla="*/ 0 h 5630837"/>
              <a:gd name="csX2" fmla="*/ 4514393 w 4514393"/>
              <a:gd name="csY2" fmla="*/ 37757 h 5630837"/>
              <a:gd name="csX3" fmla="*/ 4514393 w 4514393"/>
              <a:gd name="csY3" fmla="*/ 5593080 h 5630837"/>
              <a:gd name="csX4" fmla="*/ 4514393 w 4514393"/>
              <a:gd name="csY4" fmla="*/ 5630837 h 5630837"/>
              <a:gd name="csX5" fmla="*/ 14899 w 4514393"/>
              <a:gd name="csY5" fmla="*/ 5630837 h 5630837"/>
              <a:gd name="csX6" fmla="*/ 0 w 4514393"/>
              <a:gd name="csY6" fmla="*/ 1438262 h 5630837"/>
              <a:gd name="csX7" fmla="*/ 18592 w 4514393"/>
              <a:gd name="csY7" fmla="*/ 1432494 h 563083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4514393" h="5630837">
                <a:moveTo>
                  <a:pt x="18592" y="0"/>
                </a:moveTo>
                <a:lnTo>
                  <a:pt x="4514393" y="0"/>
                </a:lnTo>
                <a:lnTo>
                  <a:pt x="4514393" y="37757"/>
                </a:lnTo>
                <a:lnTo>
                  <a:pt x="4514393" y="5593080"/>
                </a:lnTo>
                <a:lnTo>
                  <a:pt x="4514393" y="5630837"/>
                </a:lnTo>
                <a:lnTo>
                  <a:pt x="14899" y="5630837"/>
                </a:lnTo>
                <a:cubicBezTo>
                  <a:pt x="9933" y="4233312"/>
                  <a:pt x="4966" y="2835787"/>
                  <a:pt x="0" y="1438262"/>
                </a:cubicBezTo>
                <a:lnTo>
                  <a:pt x="18592" y="1432494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A64011E9-B2F5-26AF-1AB2-0448BDD3E11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26472" y="1385455"/>
            <a:ext cx="11335328" cy="4492849"/>
          </a:xfrm>
        </p:spPr>
        <p:txBody>
          <a:bodyPr/>
          <a:lstStyle>
            <a:lvl1pPr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accent2"/>
                </a:solidFill>
              </a:defRPr>
            </a:lvl1pPr>
            <a:lvl2pPr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accent2"/>
                </a:solidFill>
              </a:defRPr>
            </a:lvl2pPr>
            <a:lvl3pPr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accent2"/>
                </a:solidFill>
              </a:defRPr>
            </a:lvl3pPr>
            <a:lvl4pPr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accent2"/>
                </a:solidFill>
              </a:defRPr>
            </a:lvl4pPr>
            <a:lvl5pPr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7CF15B-2350-85A0-1060-F6FA41839FCC}"/>
              </a:ext>
            </a:extLst>
          </p:cNvPr>
          <p:cNvSpPr txBox="1"/>
          <p:nvPr userDrawn="1"/>
        </p:nvSpPr>
        <p:spPr>
          <a:xfrm>
            <a:off x="11607800" y="6384694"/>
            <a:ext cx="58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0ADF942E-9FB1-7F47-89D8-9E7404BEA24E}" type="slidenum">
              <a:rPr lang="en-US" sz="1200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937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+Content+3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A8DE2-7780-F4FC-254E-AB9FD21AA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72" y="365126"/>
            <a:ext cx="11246428" cy="702018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B8A72A7-09A8-0FEE-594B-57254FF67652}"/>
              </a:ext>
            </a:extLst>
          </p:cNvPr>
          <p:cNvGrpSpPr/>
          <p:nvPr userDrawn="1"/>
        </p:nvGrpSpPr>
        <p:grpSpPr>
          <a:xfrm>
            <a:off x="0" y="0"/>
            <a:ext cx="12192000" cy="160020"/>
            <a:chOff x="0" y="0"/>
            <a:chExt cx="12192000" cy="16002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74EBAC4-1A7E-6345-0236-129ED1989DBB}"/>
                </a:ext>
              </a:extLst>
            </p:cNvPr>
            <p:cNvSpPr/>
            <p:nvPr userDrawn="1"/>
          </p:nvSpPr>
          <p:spPr>
            <a:xfrm>
              <a:off x="0" y="0"/>
              <a:ext cx="4242435" cy="16002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073213D-1B3D-68DB-0D58-99B8136C9D6C}"/>
                </a:ext>
              </a:extLst>
            </p:cNvPr>
            <p:cNvSpPr/>
            <p:nvPr userDrawn="1"/>
          </p:nvSpPr>
          <p:spPr>
            <a:xfrm>
              <a:off x="4242434" y="0"/>
              <a:ext cx="7949566" cy="16002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7DFC185-0B63-FB04-0C68-9F736982C8CB}"/>
              </a:ext>
            </a:extLst>
          </p:cNvPr>
          <p:cNvGrpSpPr/>
          <p:nvPr userDrawn="1"/>
        </p:nvGrpSpPr>
        <p:grpSpPr>
          <a:xfrm rot="10800000">
            <a:off x="0" y="6733692"/>
            <a:ext cx="12192000" cy="160020"/>
            <a:chOff x="0" y="0"/>
            <a:chExt cx="12192000" cy="16002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7E92009-3062-8F86-7A83-0518C3620754}"/>
                </a:ext>
              </a:extLst>
            </p:cNvPr>
            <p:cNvSpPr/>
            <p:nvPr userDrawn="1"/>
          </p:nvSpPr>
          <p:spPr>
            <a:xfrm>
              <a:off x="0" y="0"/>
              <a:ext cx="4242435" cy="16002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FFA14E5-3DE2-486E-62A4-62A285985460}"/>
                </a:ext>
              </a:extLst>
            </p:cNvPr>
            <p:cNvSpPr/>
            <p:nvPr userDrawn="1"/>
          </p:nvSpPr>
          <p:spPr>
            <a:xfrm>
              <a:off x="4242434" y="0"/>
              <a:ext cx="7949566" cy="16002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A blue line with black background&#10;&#10;AI-generated content may be incorrect.">
            <a:extLst>
              <a:ext uri="{FF2B5EF4-FFF2-40B4-BE49-F238E27FC236}">
                <a16:creationId xmlns:a16="http://schemas.microsoft.com/office/drawing/2014/main" id="{3568B321-00DF-C7E8-134A-B71FB19CC0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09" y="5914591"/>
            <a:ext cx="2254249" cy="614795"/>
          </a:xfrm>
          <a:prstGeom prst="rect">
            <a:avLst/>
          </a:prstGeom>
        </p:spPr>
      </p:pic>
      <p:sp>
        <p:nvSpPr>
          <p:cNvPr id="20" name="Freeform 19">
            <a:extLst>
              <a:ext uri="{FF2B5EF4-FFF2-40B4-BE49-F238E27FC236}">
                <a16:creationId xmlns:a16="http://schemas.microsoft.com/office/drawing/2014/main" id="{1C0CC329-667A-422F-80D5-9EDB6B872220}"/>
              </a:ext>
            </a:extLst>
          </p:cNvPr>
          <p:cNvSpPr/>
          <p:nvPr userDrawn="1"/>
        </p:nvSpPr>
        <p:spPr>
          <a:xfrm>
            <a:off x="7696199" y="1067143"/>
            <a:ext cx="4514393" cy="5630837"/>
          </a:xfrm>
          <a:custGeom>
            <a:avLst/>
            <a:gdLst>
              <a:gd name="csX0" fmla="*/ 18592 w 4514393"/>
              <a:gd name="csY0" fmla="*/ 0 h 5630837"/>
              <a:gd name="csX1" fmla="*/ 4514393 w 4514393"/>
              <a:gd name="csY1" fmla="*/ 0 h 5630837"/>
              <a:gd name="csX2" fmla="*/ 4514393 w 4514393"/>
              <a:gd name="csY2" fmla="*/ 37757 h 5630837"/>
              <a:gd name="csX3" fmla="*/ 4514393 w 4514393"/>
              <a:gd name="csY3" fmla="*/ 5593080 h 5630837"/>
              <a:gd name="csX4" fmla="*/ 4514393 w 4514393"/>
              <a:gd name="csY4" fmla="*/ 5630837 h 5630837"/>
              <a:gd name="csX5" fmla="*/ 14899 w 4514393"/>
              <a:gd name="csY5" fmla="*/ 5630837 h 5630837"/>
              <a:gd name="csX6" fmla="*/ 0 w 4514393"/>
              <a:gd name="csY6" fmla="*/ 1438262 h 5630837"/>
              <a:gd name="csX7" fmla="*/ 18592 w 4514393"/>
              <a:gd name="csY7" fmla="*/ 1432494 h 563083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4514393" h="5630837">
                <a:moveTo>
                  <a:pt x="18592" y="0"/>
                </a:moveTo>
                <a:lnTo>
                  <a:pt x="4514393" y="0"/>
                </a:lnTo>
                <a:lnTo>
                  <a:pt x="4514393" y="37757"/>
                </a:lnTo>
                <a:lnTo>
                  <a:pt x="4514393" y="5593080"/>
                </a:lnTo>
                <a:lnTo>
                  <a:pt x="4514393" y="5630837"/>
                </a:lnTo>
                <a:lnTo>
                  <a:pt x="14899" y="5630837"/>
                </a:lnTo>
                <a:cubicBezTo>
                  <a:pt x="9933" y="4233312"/>
                  <a:pt x="4966" y="2835787"/>
                  <a:pt x="0" y="1438262"/>
                </a:cubicBezTo>
                <a:lnTo>
                  <a:pt x="18592" y="1432494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A64011E9-B2F5-26AF-1AB2-0448BDD3E11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26472" y="1286538"/>
            <a:ext cx="3373175" cy="4423747"/>
          </a:xfrm>
        </p:spPr>
        <p:txBody>
          <a:bodyPr/>
          <a:lstStyle>
            <a:lvl1pPr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accent2"/>
                </a:solidFill>
              </a:defRPr>
            </a:lvl1pPr>
            <a:lvl2pPr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accent2"/>
                </a:solidFill>
              </a:defRPr>
            </a:lvl2pPr>
            <a:lvl3pPr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accent2"/>
                </a:solidFill>
              </a:defRPr>
            </a:lvl3pPr>
            <a:lvl4pPr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accent2"/>
                </a:solidFill>
              </a:defRPr>
            </a:lvl4pPr>
            <a:lvl5pPr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7CF15B-2350-85A0-1060-F6FA41839FCC}"/>
              </a:ext>
            </a:extLst>
          </p:cNvPr>
          <p:cNvSpPr txBox="1"/>
          <p:nvPr userDrawn="1"/>
        </p:nvSpPr>
        <p:spPr>
          <a:xfrm>
            <a:off x="11607800" y="6384694"/>
            <a:ext cx="58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0ADF942E-9FB1-7F47-89D8-9E7404BEA24E}" type="slidenum">
              <a:rPr lang="en-US" sz="1200" smtClean="0"/>
              <a:pPr algn="ctr"/>
              <a:t>‹#›</a:t>
            </a:fld>
            <a:endParaRPr lang="en-US" dirty="0"/>
          </a:p>
        </p:txBody>
      </p:sp>
      <p:sp>
        <p:nvSpPr>
          <p:cNvPr id="5" name="Content Placeholder 21">
            <a:extLst>
              <a:ext uri="{FF2B5EF4-FFF2-40B4-BE49-F238E27FC236}">
                <a16:creationId xmlns:a16="http://schemas.microsoft.com/office/drawing/2014/main" id="{C516A799-64D9-4BAA-7BBC-67F0FC001DF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1648" y="1286538"/>
            <a:ext cx="3373175" cy="4423747"/>
          </a:xfrm>
        </p:spPr>
        <p:txBody>
          <a:bodyPr/>
          <a:lstStyle>
            <a:lvl1pPr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accent2"/>
                </a:solidFill>
              </a:defRPr>
            </a:lvl1pPr>
            <a:lvl2pPr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accent2"/>
                </a:solidFill>
              </a:defRPr>
            </a:lvl2pPr>
            <a:lvl3pPr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accent2"/>
                </a:solidFill>
              </a:defRPr>
            </a:lvl3pPr>
            <a:lvl4pPr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accent2"/>
                </a:solidFill>
              </a:defRPr>
            </a:lvl4pPr>
            <a:lvl5pPr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21">
            <a:extLst>
              <a:ext uri="{FF2B5EF4-FFF2-40B4-BE49-F238E27FC236}">
                <a16:creationId xmlns:a16="http://schemas.microsoft.com/office/drawing/2014/main" id="{511960CC-AB39-93A6-4925-90F15EBA63C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056824" y="1286538"/>
            <a:ext cx="3373175" cy="4423747"/>
          </a:xfrm>
        </p:spPr>
        <p:txBody>
          <a:bodyPr/>
          <a:lstStyle>
            <a:lvl1pPr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accent2"/>
                </a:solidFill>
              </a:defRPr>
            </a:lvl1pPr>
            <a:lvl2pPr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accent2"/>
                </a:solidFill>
              </a:defRPr>
            </a:lvl2pPr>
            <a:lvl3pPr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accent2"/>
                </a:solidFill>
              </a:defRPr>
            </a:lvl3pPr>
            <a:lvl4pPr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accent2"/>
                </a:solidFill>
              </a:defRPr>
            </a:lvl4pPr>
            <a:lvl5pPr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524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Content+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A8DE2-7780-F4FC-254E-AB9FD21AA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72" y="365126"/>
            <a:ext cx="11246428" cy="702018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B8A72A7-09A8-0FEE-594B-57254FF67652}"/>
              </a:ext>
            </a:extLst>
          </p:cNvPr>
          <p:cNvGrpSpPr/>
          <p:nvPr userDrawn="1"/>
        </p:nvGrpSpPr>
        <p:grpSpPr>
          <a:xfrm>
            <a:off x="0" y="0"/>
            <a:ext cx="12192000" cy="160020"/>
            <a:chOff x="0" y="0"/>
            <a:chExt cx="12192000" cy="16002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74EBAC4-1A7E-6345-0236-129ED1989DBB}"/>
                </a:ext>
              </a:extLst>
            </p:cNvPr>
            <p:cNvSpPr/>
            <p:nvPr userDrawn="1"/>
          </p:nvSpPr>
          <p:spPr>
            <a:xfrm>
              <a:off x="0" y="0"/>
              <a:ext cx="4242435" cy="16002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073213D-1B3D-68DB-0D58-99B8136C9D6C}"/>
                </a:ext>
              </a:extLst>
            </p:cNvPr>
            <p:cNvSpPr/>
            <p:nvPr userDrawn="1"/>
          </p:nvSpPr>
          <p:spPr>
            <a:xfrm>
              <a:off x="4242434" y="0"/>
              <a:ext cx="7949566" cy="16002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7DFC185-0B63-FB04-0C68-9F736982C8CB}"/>
              </a:ext>
            </a:extLst>
          </p:cNvPr>
          <p:cNvGrpSpPr/>
          <p:nvPr userDrawn="1"/>
        </p:nvGrpSpPr>
        <p:grpSpPr>
          <a:xfrm rot="10800000">
            <a:off x="0" y="6733692"/>
            <a:ext cx="12192000" cy="160020"/>
            <a:chOff x="0" y="0"/>
            <a:chExt cx="12192000" cy="16002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7E92009-3062-8F86-7A83-0518C3620754}"/>
                </a:ext>
              </a:extLst>
            </p:cNvPr>
            <p:cNvSpPr/>
            <p:nvPr userDrawn="1"/>
          </p:nvSpPr>
          <p:spPr>
            <a:xfrm>
              <a:off x="0" y="0"/>
              <a:ext cx="4242435" cy="16002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FFA14E5-3DE2-486E-62A4-62A285985460}"/>
                </a:ext>
              </a:extLst>
            </p:cNvPr>
            <p:cNvSpPr/>
            <p:nvPr userDrawn="1"/>
          </p:nvSpPr>
          <p:spPr>
            <a:xfrm>
              <a:off x="4242434" y="0"/>
              <a:ext cx="7949566" cy="16002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A blue line with black background&#10;&#10;AI-generated content may be incorrect.">
            <a:extLst>
              <a:ext uri="{FF2B5EF4-FFF2-40B4-BE49-F238E27FC236}">
                <a16:creationId xmlns:a16="http://schemas.microsoft.com/office/drawing/2014/main" id="{3568B321-00DF-C7E8-134A-B71FB19CC0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09" y="5914591"/>
            <a:ext cx="2254249" cy="614795"/>
          </a:xfrm>
          <a:prstGeom prst="rect">
            <a:avLst/>
          </a:prstGeom>
        </p:spPr>
      </p:pic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A64011E9-B2F5-26AF-1AB2-0448BDD3E11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26471" y="1286537"/>
            <a:ext cx="7576519" cy="4468033"/>
          </a:xfrm>
        </p:spPr>
        <p:txBody>
          <a:bodyPr/>
          <a:lstStyle>
            <a:lvl1pPr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accent2"/>
                </a:solidFill>
              </a:defRPr>
            </a:lvl1pPr>
            <a:lvl2pPr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accent2"/>
                </a:solidFill>
              </a:defRPr>
            </a:lvl2pPr>
            <a:lvl3pPr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accent2"/>
                </a:solidFill>
              </a:defRPr>
            </a:lvl3pPr>
            <a:lvl4pPr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accent2"/>
                </a:solidFill>
              </a:defRPr>
            </a:lvl4pPr>
            <a:lvl5pPr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7CF15B-2350-85A0-1060-F6FA41839FCC}"/>
              </a:ext>
            </a:extLst>
          </p:cNvPr>
          <p:cNvSpPr txBox="1"/>
          <p:nvPr userDrawn="1"/>
        </p:nvSpPr>
        <p:spPr>
          <a:xfrm>
            <a:off x="11607800" y="6384694"/>
            <a:ext cx="58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0ADF942E-9FB1-7F47-89D8-9E7404BEA24E}" type="slidenum">
              <a:rPr lang="en-US" sz="1200" smtClean="0"/>
              <a:pPr algn="ctr"/>
              <a:t>‹#›</a:t>
            </a:fld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41660C6-BBA2-2D3F-C31E-0F635AA39E4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49564" y="860612"/>
            <a:ext cx="4242436" cy="5873080"/>
          </a:xfrm>
          <a:custGeom>
            <a:avLst/>
            <a:gdLst>
              <a:gd name="csX0" fmla="*/ 3722146 w 3722146"/>
              <a:gd name="csY0" fmla="*/ 0 h 3722145"/>
              <a:gd name="csX1" fmla="*/ 3722146 w 3722146"/>
              <a:gd name="csY1" fmla="*/ 3722145 h 3722145"/>
              <a:gd name="csX2" fmla="*/ 0 w 3722146"/>
              <a:gd name="csY2" fmla="*/ 3722145 h 3722145"/>
              <a:gd name="csX3" fmla="*/ 0 w 3722146"/>
              <a:gd name="csY3" fmla="*/ 774551 h 372214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3722146" h="3722145">
                <a:moveTo>
                  <a:pt x="3722146" y="0"/>
                </a:moveTo>
                <a:lnTo>
                  <a:pt x="3722146" y="3722145"/>
                </a:lnTo>
                <a:lnTo>
                  <a:pt x="0" y="3722145"/>
                </a:lnTo>
                <a:lnTo>
                  <a:pt x="0" y="77455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342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+Content+SPECIAL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B038BF2-E671-AC33-98A2-6974D2DDDB63}"/>
              </a:ext>
            </a:extLst>
          </p:cNvPr>
          <p:cNvSpPr/>
          <p:nvPr userDrawn="1"/>
        </p:nvSpPr>
        <p:spPr>
          <a:xfrm>
            <a:off x="8420519" y="0"/>
            <a:ext cx="377148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AA8DE2-7780-F4FC-254E-AB9FD21AA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72" y="365126"/>
            <a:ext cx="11246428" cy="702018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B8A72A7-09A8-0FEE-594B-57254FF67652}"/>
              </a:ext>
            </a:extLst>
          </p:cNvPr>
          <p:cNvGrpSpPr/>
          <p:nvPr userDrawn="1"/>
        </p:nvGrpSpPr>
        <p:grpSpPr>
          <a:xfrm>
            <a:off x="0" y="0"/>
            <a:ext cx="12192000" cy="160020"/>
            <a:chOff x="0" y="0"/>
            <a:chExt cx="12192000" cy="16002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74EBAC4-1A7E-6345-0236-129ED1989DBB}"/>
                </a:ext>
              </a:extLst>
            </p:cNvPr>
            <p:cNvSpPr/>
            <p:nvPr userDrawn="1"/>
          </p:nvSpPr>
          <p:spPr>
            <a:xfrm>
              <a:off x="0" y="0"/>
              <a:ext cx="4242435" cy="16002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073213D-1B3D-68DB-0D58-99B8136C9D6C}"/>
                </a:ext>
              </a:extLst>
            </p:cNvPr>
            <p:cNvSpPr/>
            <p:nvPr userDrawn="1"/>
          </p:nvSpPr>
          <p:spPr>
            <a:xfrm>
              <a:off x="4242434" y="0"/>
              <a:ext cx="7949566" cy="16002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7DFC185-0B63-FB04-0C68-9F736982C8CB}"/>
              </a:ext>
            </a:extLst>
          </p:cNvPr>
          <p:cNvGrpSpPr/>
          <p:nvPr userDrawn="1"/>
        </p:nvGrpSpPr>
        <p:grpSpPr>
          <a:xfrm rot="10800000">
            <a:off x="0" y="6733692"/>
            <a:ext cx="12192000" cy="160020"/>
            <a:chOff x="0" y="0"/>
            <a:chExt cx="12192000" cy="16002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7E92009-3062-8F86-7A83-0518C3620754}"/>
                </a:ext>
              </a:extLst>
            </p:cNvPr>
            <p:cNvSpPr/>
            <p:nvPr userDrawn="1"/>
          </p:nvSpPr>
          <p:spPr>
            <a:xfrm>
              <a:off x="0" y="0"/>
              <a:ext cx="4242435" cy="16002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FFA14E5-3DE2-486E-62A4-62A285985460}"/>
                </a:ext>
              </a:extLst>
            </p:cNvPr>
            <p:cNvSpPr/>
            <p:nvPr userDrawn="1"/>
          </p:nvSpPr>
          <p:spPr>
            <a:xfrm>
              <a:off x="4242434" y="0"/>
              <a:ext cx="7949566" cy="16002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A blue line with black background&#10;&#10;AI-generated content may be incorrect.">
            <a:extLst>
              <a:ext uri="{FF2B5EF4-FFF2-40B4-BE49-F238E27FC236}">
                <a16:creationId xmlns:a16="http://schemas.microsoft.com/office/drawing/2014/main" id="{3568B321-00DF-C7E8-134A-B71FB19CC0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09" y="5914591"/>
            <a:ext cx="2254249" cy="614795"/>
          </a:xfrm>
          <a:prstGeom prst="rect">
            <a:avLst/>
          </a:prstGeom>
        </p:spPr>
      </p:pic>
      <p:sp>
        <p:nvSpPr>
          <p:cNvPr id="20" name="Freeform 19">
            <a:extLst>
              <a:ext uri="{FF2B5EF4-FFF2-40B4-BE49-F238E27FC236}">
                <a16:creationId xmlns:a16="http://schemas.microsoft.com/office/drawing/2014/main" id="{1C0CC329-667A-422F-80D5-9EDB6B872220}"/>
              </a:ext>
            </a:extLst>
          </p:cNvPr>
          <p:cNvSpPr/>
          <p:nvPr userDrawn="1"/>
        </p:nvSpPr>
        <p:spPr>
          <a:xfrm>
            <a:off x="7696199" y="1067143"/>
            <a:ext cx="4514393" cy="5630837"/>
          </a:xfrm>
          <a:custGeom>
            <a:avLst/>
            <a:gdLst>
              <a:gd name="csX0" fmla="*/ 18592 w 4514393"/>
              <a:gd name="csY0" fmla="*/ 0 h 5630837"/>
              <a:gd name="csX1" fmla="*/ 4514393 w 4514393"/>
              <a:gd name="csY1" fmla="*/ 0 h 5630837"/>
              <a:gd name="csX2" fmla="*/ 4514393 w 4514393"/>
              <a:gd name="csY2" fmla="*/ 37757 h 5630837"/>
              <a:gd name="csX3" fmla="*/ 4514393 w 4514393"/>
              <a:gd name="csY3" fmla="*/ 5593080 h 5630837"/>
              <a:gd name="csX4" fmla="*/ 4514393 w 4514393"/>
              <a:gd name="csY4" fmla="*/ 5630837 h 5630837"/>
              <a:gd name="csX5" fmla="*/ 14899 w 4514393"/>
              <a:gd name="csY5" fmla="*/ 5630837 h 5630837"/>
              <a:gd name="csX6" fmla="*/ 0 w 4514393"/>
              <a:gd name="csY6" fmla="*/ 1438262 h 5630837"/>
              <a:gd name="csX7" fmla="*/ 18592 w 4514393"/>
              <a:gd name="csY7" fmla="*/ 1432494 h 563083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4514393" h="5630837">
                <a:moveTo>
                  <a:pt x="18592" y="0"/>
                </a:moveTo>
                <a:lnTo>
                  <a:pt x="4514393" y="0"/>
                </a:lnTo>
                <a:lnTo>
                  <a:pt x="4514393" y="37757"/>
                </a:lnTo>
                <a:lnTo>
                  <a:pt x="4514393" y="5593080"/>
                </a:lnTo>
                <a:lnTo>
                  <a:pt x="4514393" y="5630837"/>
                </a:lnTo>
                <a:lnTo>
                  <a:pt x="14899" y="5630837"/>
                </a:lnTo>
                <a:cubicBezTo>
                  <a:pt x="9933" y="4233312"/>
                  <a:pt x="4966" y="2835787"/>
                  <a:pt x="0" y="1438262"/>
                </a:cubicBezTo>
                <a:lnTo>
                  <a:pt x="18592" y="1432494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A64011E9-B2F5-26AF-1AB2-0448BDD3E11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26471" y="1286538"/>
            <a:ext cx="7151135" cy="4468032"/>
          </a:xfrm>
        </p:spPr>
        <p:txBody>
          <a:bodyPr/>
          <a:lstStyle>
            <a:lvl1pPr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accent2"/>
                </a:solidFill>
              </a:defRPr>
            </a:lvl1pPr>
            <a:lvl2pPr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accent2"/>
                </a:solidFill>
              </a:defRPr>
            </a:lvl2pPr>
            <a:lvl3pPr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accent2"/>
                </a:solidFill>
              </a:defRPr>
            </a:lvl3pPr>
            <a:lvl4pPr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accent2"/>
                </a:solidFill>
              </a:defRPr>
            </a:lvl4pPr>
            <a:lvl5pPr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7CF15B-2350-85A0-1060-F6FA41839FCC}"/>
              </a:ext>
            </a:extLst>
          </p:cNvPr>
          <p:cNvSpPr txBox="1"/>
          <p:nvPr userDrawn="1"/>
        </p:nvSpPr>
        <p:spPr>
          <a:xfrm>
            <a:off x="11607800" y="6384694"/>
            <a:ext cx="58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0ADF942E-9FB1-7F47-89D8-9E7404BEA24E}" type="slidenum">
              <a:rPr lang="en-US" sz="1200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67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DERSHIP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A8DE2-7780-F4FC-254E-AB9FD21AA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72" y="365126"/>
            <a:ext cx="11246428" cy="702018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B8A72A7-09A8-0FEE-594B-57254FF67652}"/>
              </a:ext>
            </a:extLst>
          </p:cNvPr>
          <p:cNvGrpSpPr/>
          <p:nvPr userDrawn="1"/>
        </p:nvGrpSpPr>
        <p:grpSpPr>
          <a:xfrm>
            <a:off x="0" y="0"/>
            <a:ext cx="12192000" cy="160020"/>
            <a:chOff x="0" y="0"/>
            <a:chExt cx="12192000" cy="16002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74EBAC4-1A7E-6345-0236-129ED1989DBB}"/>
                </a:ext>
              </a:extLst>
            </p:cNvPr>
            <p:cNvSpPr/>
            <p:nvPr userDrawn="1"/>
          </p:nvSpPr>
          <p:spPr>
            <a:xfrm>
              <a:off x="0" y="0"/>
              <a:ext cx="4242435" cy="16002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073213D-1B3D-68DB-0D58-99B8136C9D6C}"/>
                </a:ext>
              </a:extLst>
            </p:cNvPr>
            <p:cNvSpPr/>
            <p:nvPr userDrawn="1"/>
          </p:nvSpPr>
          <p:spPr>
            <a:xfrm>
              <a:off x="4242434" y="0"/>
              <a:ext cx="7949566" cy="16002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7DFC185-0B63-FB04-0C68-9F736982C8CB}"/>
              </a:ext>
            </a:extLst>
          </p:cNvPr>
          <p:cNvGrpSpPr/>
          <p:nvPr userDrawn="1"/>
        </p:nvGrpSpPr>
        <p:grpSpPr>
          <a:xfrm rot="10800000">
            <a:off x="0" y="6733692"/>
            <a:ext cx="12192000" cy="160020"/>
            <a:chOff x="0" y="0"/>
            <a:chExt cx="12192000" cy="16002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7E92009-3062-8F86-7A83-0518C3620754}"/>
                </a:ext>
              </a:extLst>
            </p:cNvPr>
            <p:cNvSpPr/>
            <p:nvPr userDrawn="1"/>
          </p:nvSpPr>
          <p:spPr>
            <a:xfrm>
              <a:off x="0" y="0"/>
              <a:ext cx="4242435" cy="16002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FFA14E5-3DE2-486E-62A4-62A285985460}"/>
                </a:ext>
              </a:extLst>
            </p:cNvPr>
            <p:cNvSpPr/>
            <p:nvPr userDrawn="1"/>
          </p:nvSpPr>
          <p:spPr>
            <a:xfrm>
              <a:off x="4242434" y="0"/>
              <a:ext cx="7949566" cy="16002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A blue line with black background&#10;&#10;AI-generated content may be incorrect.">
            <a:extLst>
              <a:ext uri="{FF2B5EF4-FFF2-40B4-BE49-F238E27FC236}">
                <a16:creationId xmlns:a16="http://schemas.microsoft.com/office/drawing/2014/main" id="{3568B321-00DF-C7E8-134A-B71FB19CC0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09" y="5914591"/>
            <a:ext cx="2254249" cy="614795"/>
          </a:xfrm>
          <a:prstGeom prst="rect">
            <a:avLst/>
          </a:prstGeom>
        </p:spPr>
      </p:pic>
      <p:sp>
        <p:nvSpPr>
          <p:cNvPr id="20" name="Freeform 19">
            <a:extLst>
              <a:ext uri="{FF2B5EF4-FFF2-40B4-BE49-F238E27FC236}">
                <a16:creationId xmlns:a16="http://schemas.microsoft.com/office/drawing/2014/main" id="{1C0CC329-667A-422F-80D5-9EDB6B872220}"/>
              </a:ext>
            </a:extLst>
          </p:cNvPr>
          <p:cNvSpPr/>
          <p:nvPr userDrawn="1"/>
        </p:nvSpPr>
        <p:spPr>
          <a:xfrm>
            <a:off x="7696199" y="1067143"/>
            <a:ext cx="4514393" cy="5630837"/>
          </a:xfrm>
          <a:custGeom>
            <a:avLst/>
            <a:gdLst>
              <a:gd name="csX0" fmla="*/ 18592 w 4514393"/>
              <a:gd name="csY0" fmla="*/ 0 h 5630837"/>
              <a:gd name="csX1" fmla="*/ 4514393 w 4514393"/>
              <a:gd name="csY1" fmla="*/ 0 h 5630837"/>
              <a:gd name="csX2" fmla="*/ 4514393 w 4514393"/>
              <a:gd name="csY2" fmla="*/ 37757 h 5630837"/>
              <a:gd name="csX3" fmla="*/ 4514393 w 4514393"/>
              <a:gd name="csY3" fmla="*/ 5593080 h 5630837"/>
              <a:gd name="csX4" fmla="*/ 4514393 w 4514393"/>
              <a:gd name="csY4" fmla="*/ 5630837 h 5630837"/>
              <a:gd name="csX5" fmla="*/ 14899 w 4514393"/>
              <a:gd name="csY5" fmla="*/ 5630837 h 5630837"/>
              <a:gd name="csX6" fmla="*/ 0 w 4514393"/>
              <a:gd name="csY6" fmla="*/ 1438262 h 5630837"/>
              <a:gd name="csX7" fmla="*/ 18592 w 4514393"/>
              <a:gd name="csY7" fmla="*/ 1432494 h 563083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4514393" h="5630837">
                <a:moveTo>
                  <a:pt x="18592" y="0"/>
                </a:moveTo>
                <a:lnTo>
                  <a:pt x="4514393" y="0"/>
                </a:lnTo>
                <a:lnTo>
                  <a:pt x="4514393" y="37757"/>
                </a:lnTo>
                <a:lnTo>
                  <a:pt x="4514393" y="5593080"/>
                </a:lnTo>
                <a:lnTo>
                  <a:pt x="4514393" y="5630837"/>
                </a:lnTo>
                <a:lnTo>
                  <a:pt x="14899" y="5630837"/>
                </a:lnTo>
                <a:cubicBezTo>
                  <a:pt x="9933" y="4233312"/>
                  <a:pt x="4966" y="2835787"/>
                  <a:pt x="0" y="1438262"/>
                </a:cubicBezTo>
                <a:lnTo>
                  <a:pt x="18592" y="1432494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7CF15B-2350-85A0-1060-F6FA41839FCC}"/>
              </a:ext>
            </a:extLst>
          </p:cNvPr>
          <p:cNvSpPr txBox="1"/>
          <p:nvPr userDrawn="1"/>
        </p:nvSpPr>
        <p:spPr>
          <a:xfrm>
            <a:off x="11607800" y="6384694"/>
            <a:ext cx="58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0ADF942E-9FB1-7F47-89D8-9E7404BEA24E}" type="slidenum">
              <a:rPr lang="en-US" sz="1200" smtClean="0"/>
              <a:pPr algn="ctr"/>
              <a:t>‹#›</a:t>
            </a:fld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DF3035C-9D40-018A-EAB7-BE4E9DB8711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7846" y="1514868"/>
            <a:ext cx="1535112" cy="1931987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Picture Placeholder 23">
            <a:extLst>
              <a:ext uri="{FF2B5EF4-FFF2-40B4-BE49-F238E27FC236}">
                <a16:creationId xmlns:a16="http://schemas.microsoft.com/office/drawing/2014/main" id="{E9BE6768-EFF3-EC9C-5BA4-C11B5082FDA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37310" y="1514868"/>
            <a:ext cx="1535112" cy="1931987"/>
          </a:xfrm>
        </p:spPr>
        <p:txBody>
          <a:bodyPr/>
          <a:lstStyle/>
          <a:p>
            <a:endParaRPr lang="en-US"/>
          </a:p>
        </p:txBody>
      </p:sp>
      <p:sp>
        <p:nvSpPr>
          <p:cNvPr id="26" name="Picture Placeholder 23">
            <a:extLst>
              <a:ext uri="{FF2B5EF4-FFF2-40B4-BE49-F238E27FC236}">
                <a16:creationId xmlns:a16="http://schemas.microsoft.com/office/drawing/2014/main" id="{6E72C98A-217E-B4A1-48F9-FBEE6017A50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616238" y="1514868"/>
            <a:ext cx="1535112" cy="1931987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Picture Placeholder 23">
            <a:extLst>
              <a:ext uri="{FF2B5EF4-FFF2-40B4-BE49-F238E27FC236}">
                <a16:creationId xmlns:a16="http://schemas.microsoft.com/office/drawing/2014/main" id="{67B42E03-9997-7763-691A-99EF2AAC0E3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905702" y="1514868"/>
            <a:ext cx="1535112" cy="1931987"/>
          </a:xfrm>
        </p:spPr>
        <p:txBody>
          <a:bodyPr/>
          <a:lstStyle/>
          <a:p>
            <a:endParaRPr lang="en-US"/>
          </a:p>
        </p:txBody>
      </p:sp>
      <p:sp>
        <p:nvSpPr>
          <p:cNvPr id="28" name="Picture Placeholder 23">
            <a:extLst>
              <a:ext uri="{FF2B5EF4-FFF2-40B4-BE49-F238E27FC236}">
                <a16:creationId xmlns:a16="http://schemas.microsoft.com/office/drawing/2014/main" id="{F295B445-E537-9A70-7572-2D26C851957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326774" y="1514868"/>
            <a:ext cx="1535112" cy="19319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530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lose-up of a blue and white background&#10;&#10;AI-generated content may be incorrect.">
            <a:extLst>
              <a:ext uri="{FF2B5EF4-FFF2-40B4-BE49-F238E27FC236}">
                <a16:creationId xmlns:a16="http://schemas.microsoft.com/office/drawing/2014/main" id="{F0420D8F-8DDA-25D6-19AF-6CE49111E3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7" r="4294"/>
          <a:stretch>
            <a:fillRect/>
          </a:stretch>
        </p:blipFill>
        <p:spPr>
          <a:xfrm>
            <a:off x="-211016" y="0"/>
            <a:ext cx="12403015" cy="6876789"/>
          </a:xfrm>
          <a:prstGeom prst="rect">
            <a:avLst/>
          </a:prstGeom>
        </p:spPr>
      </p:pic>
      <p:pic>
        <p:nvPicPr>
          <p:cNvPr id="4" name="Picture 3" descr="A blue line with black background&#10;&#10;AI-generated content may be incorrect.">
            <a:extLst>
              <a:ext uri="{FF2B5EF4-FFF2-40B4-BE49-F238E27FC236}">
                <a16:creationId xmlns:a16="http://schemas.microsoft.com/office/drawing/2014/main" id="{3568B321-00DF-C7E8-134A-B71FB19CC0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09" y="5914591"/>
            <a:ext cx="2254249" cy="614795"/>
          </a:xfrm>
          <a:prstGeom prst="rect">
            <a:avLst/>
          </a:prstGeom>
        </p:spPr>
      </p:pic>
      <p:sp>
        <p:nvSpPr>
          <p:cNvPr id="20" name="Freeform 19">
            <a:extLst>
              <a:ext uri="{FF2B5EF4-FFF2-40B4-BE49-F238E27FC236}">
                <a16:creationId xmlns:a16="http://schemas.microsoft.com/office/drawing/2014/main" id="{1C0CC329-667A-422F-80D5-9EDB6B872220}"/>
              </a:ext>
            </a:extLst>
          </p:cNvPr>
          <p:cNvSpPr/>
          <p:nvPr userDrawn="1"/>
        </p:nvSpPr>
        <p:spPr>
          <a:xfrm>
            <a:off x="7696199" y="1067143"/>
            <a:ext cx="4514393" cy="5630837"/>
          </a:xfrm>
          <a:custGeom>
            <a:avLst/>
            <a:gdLst>
              <a:gd name="csX0" fmla="*/ 18592 w 4514393"/>
              <a:gd name="csY0" fmla="*/ 0 h 5630837"/>
              <a:gd name="csX1" fmla="*/ 4514393 w 4514393"/>
              <a:gd name="csY1" fmla="*/ 0 h 5630837"/>
              <a:gd name="csX2" fmla="*/ 4514393 w 4514393"/>
              <a:gd name="csY2" fmla="*/ 37757 h 5630837"/>
              <a:gd name="csX3" fmla="*/ 4514393 w 4514393"/>
              <a:gd name="csY3" fmla="*/ 5593080 h 5630837"/>
              <a:gd name="csX4" fmla="*/ 4514393 w 4514393"/>
              <a:gd name="csY4" fmla="*/ 5630837 h 5630837"/>
              <a:gd name="csX5" fmla="*/ 14899 w 4514393"/>
              <a:gd name="csY5" fmla="*/ 5630837 h 5630837"/>
              <a:gd name="csX6" fmla="*/ 0 w 4514393"/>
              <a:gd name="csY6" fmla="*/ 1438262 h 5630837"/>
              <a:gd name="csX7" fmla="*/ 18592 w 4514393"/>
              <a:gd name="csY7" fmla="*/ 1432494 h 563083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4514393" h="5630837">
                <a:moveTo>
                  <a:pt x="18592" y="0"/>
                </a:moveTo>
                <a:lnTo>
                  <a:pt x="4514393" y="0"/>
                </a:lnTo>
                <a:lnTo>
                  <a:pt x="4514393" y="37757"/>
                </a:lnTo>
                <a:lnTo>
                  <a:pt x="4514393" y="5593080"/>
                </a:lnTo>
                <a:lnTo>
                  <a:pt x="4514393" y="5630837"/>
                </a:lnTo>
                <a:lnTo>
                  <a:pt x="14899" y="5630837"/>
                </a:lnTo>
                <a:cubicBezTo>
                  <a:pt x="9933" y="4233312"/>
                  <a:pt x="4966" y="2835787"/>
                  <a:pt x="0" y="1438262"/>
                </a:cubicBezTo>
                <a:lnTo>
                  <a:pt x="18592" y="1432494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7CF15B-2350-85A0-1060-F6FA41839FCC}"/>
              </a:ext>
            </a:extLst>
          </p:cNvPr>
          <p:cNvSpPr txBox="1"/>
          <p:nvPr userDrawn="1"/>
        </p:nvSpPr>
        <p:spPr>
          <a:xfrm>
            <a:off x="11607800" y="6384694"/>
            <a:ext cx="58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0ADF942E-9FB1-7F47-89D8-9E7404BEA24E}" type="slidenum">
              <a:rPr lang="en-US" sz="1200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944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line with black background&#10;&#10;AI-generated content may be incorrect.">
            <a:extLst>
              <a:ext uri="{FF2B5EF4-FFF2-40B4-BE49-F238E27FC236}">
                <a16:creationId xmlns:a16="http://schemas.microsoft.com/office/drawing/2014/main" id="{3568B321-00DF-C7E8-134A-B71FB19CC0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09" y="5914591"/>
            <a:ext cx="2254249" cy="614795"/>
          </a:xfrm>
          <a:prstGeom prst="rect">
            <a:avLst/>
          </a:prstGeom>
        </p:spPr>
      </p:pic>
      <p:sp>
        <p:nvSpPr>
          <p:cNvPr id="20" name="Freeform 19">
            <a:extLst>
              <a:ext uri="{FF2B5EF4-FFF2-40B4-BE49-F238E27FC236}">
                <a16:creationId xmlns:a16="http://schemas.microsoft.com/office/drawing/2014/main" id="{1C0CC329-667A-422F-80D5-9EDB6B872220}"/>
              </a:ext>
            </a:extLst>
          </p:cNvPr>
          <p:cNvSpPr/>
          <p:nvPr userDrawn="1"/>
        </p:nvSpPr>
        <p:spPr>
          <a:xfrm>
            <a:off x="7696199" y="1067143"/>
            <a:ext cx="4514393" cy="5630837"/>
          </a:xfrm>
          <a:custGeom>
            <a:avLst/>
            <a:gdLst>
              <a:gd name="csX0" fmla="*/ 18592 w 4514393"/>
              <a:gd name="csY0" fmla="*/ 0 h 5630837"/>
              <a:gd name="csX1" fmla="*/ 4514393 w 4514393"/>
              <a:gd name="csY1" fmla="*/ 0 h 5630837"/>
              <a:gd name="csX2" fmla="*/ 4514393 w 4514393"/>
              <a:gd name="csY2" fmla="*/ 37757 h 5630837"/>
              <a:gd name="csX3" fmla="*/ 4514393 w 4514393"/>
              <a:gd name="csY3" fmla="*/ 5593080 h 5630837"/>
              <a:gd name="csX4" fmla="*/ 4514393 w 4514393"/>
              <a:gd name="csY4" fmla="*/ 5630837 h 5630837"/>
              <a:gd name="csX5" fmla="*/ 14899 w 4514393"/>
              <a:gd name="csY5" fmla="*/ 5630837 h 5630837"/>
              <a:gd name="csX6" fmla="*/ 0 w 4514393"/>
              <a:gd name="csY6" fmla="*/ 1438262 h 5630837"/>
              <a:gd name="csX7" fmla="*/ 18592 w 4514393"/>
              <a:gd name="csY7" fmla="*/ 1432494 h 563083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4514393" h="5630837">
                <a:moveTo>
                  <a:pt x="18592" y="0"/>
                </a:moveTo>
                <a:lnTo>
                  <a:pt x="4514393" y="0"/>
                </a:lnTo>
                <a:lnTo>
                  <a:pt x="4514393" y="37757"/>
                </a:lnTo>
                <a:lnTo>
                  <a:pt x="4514393" y="5593080"/>
                </a:lnTo>
                <a:lnTo>
                  <a:pt x="4514393" y="5630837"/>
                </a:lnTo>
                <a:lnTo>
                  <a:pt x="14899" y="5630837"/>
                </a:lnTo>
                <a:cubicBezTo>
                  <a:pt x="9933" y="4233312"/>
                  <a:pt x="4966" y="2835787"/>
                  <a:pt x="0" y="1438262"/>
                </a:cubicBezTo>
                <a:lnTo>
                  <a:pt x="18592" y="1432494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7CF15B-2350-85A0-1060-F6FA41839FCC}"/>
              </a:ext>
            </a:extLst>
          </p:cNvPr>
          <p:cNvSpPr txBox="1"/>
          <p:nvPr userDrawn="1"/>
        </p:nvSpPr>
        <p:spPr>
          <a:xfrm>
            <a:off x="11607800" y="6384694"/>
            <a:ext cx="58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0ADF942E-9FB1-7F47-89D8-9E7404BEA24E}" type="slidenum">
              <a:rPr lang="en-US" sz="1200" smtClean="0"/>
              <a:pPr algn="ctr"/>
              <a:t>‹#›</a:t>
            </a:fld>
            <a:endParaRPr lang="en-US" dirty="0"/>
          </a:p>
        </p:txBody>
      </p:sp>
      <p:pic>
        <p:nvPicPr>
          <p:cNvPr id="5" name="Picture 4" descr="A close-up of a book cover&#10;&#10;AI-generated content may be incorrect.">
            <a:extLst>
              <a:ext uri="{FF2B5EF4-FFF2-40B4-BE49-F238E27FC236}">
                <a16:creationId xmlns:a16="http://schemas.microsoft.com/office/drawing/2014/main" id="{F34097EE-01F2-5423-941D-CE7B3C9E93A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F2ACD56-70A7-E4FC-F9BB-B6D5F1B12ACC}"/>
              </a:ext>
            </a:extLst>
          </p:cNvPr>
          <p:cNvGrpSpPr/>
          <p:nvPr userDrawn="1"/>
        </p:nvGrpSpPr>
        <p:grpSpPr>
          <a:xfrm>
            <a:off x="0" y="0"/>
            <a:ext cx="12192000" cy="160020"/>
            <a:chOff x="0" y="0"/>
            <a:chExt cx="12192000" cy="16002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99684E8-4B4F-DB13-ED25-6D236D323032}"/>
                </a:ext>
              </a:extLst>
            </p:cNvPr>
            <p:cNvSpPr/>
            <p:nvPr userDrawn="1"/>
          </p:nvSpPr>
          <p:spPr>
            <a:xfrm>
              <a:off x="0" y="0"/>
              <a:ext cx="4242435" cy="16002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2630EF4-F69D-4718-C838-6854BEEDBCFA}"/>
                </a:ext>
              </a:extLst>
            </p:cNvPr>
            <p:cNvSpPr/>
            <p:nvPr userDrawn="1"/>
          </p:nvSpPr>
          <p:spPr>
            <a:xfrm>
              <a:off x="4242434" y="0"/>
              <a:ext cx="7949566" cy="16002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92580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44E00F7-D282-4041-BD17-531B13620CFA}"/>
              </a:ext>
            </a:extLst>
          </p:cNvPr>
          <p:cNvSpPr/>
          <p:nvPr userDrawn="1"/>
        </p:nvSpPr>
        <p:spPr>
          <a:xfrm>
            <a:off x="8153400" y="-139700"/>
            <a:ext cx="4051300" cy="6451600"/>
          </a:xfrm>
          <a:custGeom>
            <a:avLst/>
            <a:gdLst>
              <a:gd name="csX0" fmla="*/ 0 w 4051300"/>
              <a:gd name="csY0" fmla="*/ 0 h 5740400"/>
              <a:gd name="csX1" fmla="*/ 4051300 w 4051300"/>
              <a:gd name="csY1" fmla="*/ 0 h 5740400"/>
              <a:gd name="csX2" fmla="*/ 4051300 w 4051300"/>
              <a:gd name="csY2" fmla="*/ 5740400 h 5740400"/>
              <a:gd name="csX3" fmla="*/ 0 w 4051300"/>
              <a:gd name="csY3" fmla="*/ 5740400 h 5740400"/>
              <a:gd name="csX4" fmla="*/ 0 w 4051300"/>
              <a:gd name="csY4" fmla="*/ 0 h 5740400"/>
              <a:gd name="csX0" fmla="*/ 0 w 4051300"/>
              <a:gd name="csY0" fmla="*/ 711200 h 6451600"/>
              <a:gd name="csX1" fmla="*/ 4051300 w 4051300"/>
              <a:gd name="csY1" fmla="*/ 0 h 6451600"/>
              <a:gd name="csX2" fmla="*/ 4051300 w 4051300"/>
              <a:gd name="csY2" fmla="*/ 6451600 h 6451600"/>
              <a:gd name="csX3" fmla="*/ 0 w 4051300"/>
              <a:gd name="csY3" fmla="*/ 6451600 h 6451600"/>
              <a:gd name="csX4" fmla="*/ 0 w 4051300"/>
              <a:gd name="csY4" fmla="*/ 711200 h 6451600"/>
              <a:gd name="csX0" fmla="*/ 0 w 4051300"/>
              <a:gd name="csY0" fmla="*/ 787400 h 6451600"/>
              <a:gd name="csX1" fmla="*/ 4051300 w 4051300"/>
              <a:gd name="csY1" fmla="*/ 0 h 6451600"/>
              <a:gd name="csX2" fmla="*/ 4051300 w 4051300"/>
              <a:gd name="csY2" fmla="*/ 6451600 h 6451600"/>
              <a:gd name="csX3" fmla="*/ 0 w 4051300"/>
              <a:gd name="csY3" fmla="*/ 6451600 h 6451600"/>
              <a:gd name="csX4" fmla="*/ 0 w 4051300"/>
              <a:gd name="csY4" fmla="*/ 787400 h 64516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4051300" h="6451600">
                <a:moveTo>
                  <a:pt x="0" y="787400"/>
                </a:moveTo>
                <a:lnTo>
                  <a:pt x="4051300" y="0"/>
                </a:lnTo>
                <a:lnTo>
                  <a:pt x="4051300" y="6451600"/>
                </a:lnTo>
                <a:lnTo>
                  <a:pt x="0" y="6451600"/>
                </a:lnTo>
                <a:lnTo>
                  <a:pt x="0" y="78740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lue and orange background&#10;&#10;Description automatically generated">
            <a:extLst>
              <a:ext uri="{FF2B5EF4-FFF2-40B4-BE49-F238E27FC236}">
                <a16:creationId xmlns:a16="http://schemas.microsoft.com/office/drawing/2014/main" id="{36D625D4-FBB1-5A4A-00DC-4294D0F43792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66"/>
          <a:stretch>
            <a:fillRect/>
          </a:stretch>
        </p:blipFill>
        <p:spPr>
          <a:xfrm>
            <a:off x="0" y="0"/>
            <a:ext cx="12192000" cy="55778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CA4C76-710A-17FA-FA06-C46DE03F2F8D}"/>
              </a:ext>
            </a:extLst>
          </p:cNvPr>
          <p:cNvSpPr txBox="1"/>
          <p:nvPr userDrawn="1"/>
        </p:nvSpPr>
        <p:spPr>
          <a:xfrm>
            <a:off x="11607800" y="6384694"/>
            <a:ext cx="58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0ADF942E-9FB1-7F47-89D8-9E7404BEA24E}" type="slidenum">
              <a:rPr lang="en-US" sz="1200" smtClean="0"/>
              <a:pPr algn="ctr"/>
              <a:t>‹#›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3B11DF7-C407-58C2-7EB5-783012DE9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57450"/>
            <a:ext cx="12204700" cy="788670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 descr="A blue line with black background&#10;&#10;AI-generated content may be incorrect.">
            <a:extLst>
              <a:ext uri="{FF2B5EF4-FFF2-40B4-BE49-F238E27FC236}">
                <a16:creationId xmlns:a16="http://schemas.microsoft.com/office/drawing/2014/main" id="{ACEC11B1-BB80-2821-1CD1-B5CC5447C9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09" y="5914591"/>
            <a:ext cx="2254249" cy="614795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2A0B05D-F8B7-93D5-1156-494DC9D84B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44" y="3246121"/>
            <a:ext cx="12184855" cy="580292"/>
          </a:xfrm>
        </p:spPr>
        <p:txBody>
          <a:bodyPr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019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CB99E5-A8DC-2F5B-DB8A-D53512D2F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43E8B5-73D0-E76D-990E-BAE1CA07D9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208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4" r:id="rId2"/>
    <p:sldLayoutId id="2147483661" r:id="rId3"/>
    <p:sldLayoutId id="2147483657" r:id="rId4"/>
    <p:sldLayoutId id="2147483658" r:id="rId5"/>
    <p:sldLayoutId id="2147483662" r:id="rId6"/>
    <p:sldLayoutId id="2147483660" r:id="rId7"/>
    <p:sldLayoutId id="2147483663" r:id="rId8"/>
    <p:sldLayoutId id="2147483655" r:id="rId9"/>
    <p:sldLayoutId id="2147483659" r:id="rId1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2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2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2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png"/><Relationship Id="rId18" Type="http://schemas.openxmlformats.org/officeDocument/2006/relationships/image" Target="../media/image24.svg"/><Relationship Id="rId3" Type="http://schemas.openxmlformats.org/officeDocument/2006/relationships/image" Target="../media/image9.png"/><Relationship Id="rId21" Type="http://schemas.openxmlformats.org/officeDocument/2006/relationships/image" Target="../media/image27.sv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2.sv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svg"/><Relationship Id="rId10" Type="http://schemas.openxmlformats.org/officeDocument/2006/relationships/image" Target="../media/image16.svg"/><Relationship Id="rId19" Type="http://schemas.openxmlformats.org/officeDocument/2006/relationships/image" Target="../media/image25.jpg"/><Relationship Id="rId4" Type="http://schemas.openxmlformats.org/officeDocument/2006/relationships/image" Target="../media/image10.svg"/><Relationship Id="rId9" Type="http://schemas.openxmlformats.org/officeDocument/2006/relationships/image" Target="../media/image15.png"/><Relationship Id="rId14" Type="http://schemas.openxmlformats.org/officeDocument/2006/relationships/image" Target="../media/image20.svg"/><Relationship Id="rId22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A72C8-CA03-1B94-45EC-1D1BD67BC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1736727"/>
            <a:ext cx="7306310" cy="218376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4E492D5-094A-33E3-F3B1-0D04E8871F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647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8C856A2-CBA1-6DAC-CA71-FC0687649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	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8AB80D2-2C24-2C30-2D09-91D2F39746B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Heading 1</a:t>
            </a:r>
          </a:p>
          <a:p>
            <a:pPr lvl="1"/>
            <a:r>
              <a:rPr lang="en-US" dirty="0"/>
              <a:t>Sub bullet 1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D39F561-1E4B-E163-30C5-C1A625997FE6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Heading 1</a:t>
            </a:r>
          </a:p>
          <a:p>
            <a:pPr lvl="1"/>
            <a:r>
              <a:rPr lang="en-US" dirty="0"/>
              <a:t>Sub bullet 1</a:t>
            </a:r>
          </a:p>
          <a:p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B9DD445-D5DF-08EB-EC4E-02FECEED3836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 dirty="0"/>
              <a:t>Heading 1</a:t>
            </a:r>
          </a:p>
          <a:p>
            <a:pPr lvl="1"/>
            <a:r>
              <a:rPr lang="en-US" dirty="0"/>
              <a:t>Sub bullet 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9174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04E6247-87BF-AF7B-42B2-6A4E1A74C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04689FB-370A-B499-2158-B0825777103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0E3AF8B-8F88-9BC6-5C82-765F6CDDB6C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11FFA66-807B-2A93-A15F-837AFA298EE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2488091-844A-930D-4586-196EA8220B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8CFBF61-DF4E-A348-7B54-BDB584AB40E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4D5BA6-B440-5180-011A-9A15251CB5AC}"/>
              </a:ext>
            </a:extLst>
          </p:cNvPr>
          <p:cNvSpPr txBox="1"/>
          <p:nvPr/>
        </p:nvSpPr>
        <p:spPr>
          <a:xfrm>
            <a:off x="526472" y="3532288"/>
            <a:ext cx="19205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 algn="ctr"/>
            <a:r>
              <a:rPr lang="en-US" dirty="0"/>
              <a:t>NAME</a:t>
            </a:r>
          </a:p>
          <a:p>
            <a:pPr algn="ctr"/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Chief Financial Officer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836B13-2B0E-80B4-852F-00FAF0B090D8}"/>
              </a:ext>
            </a:extLst>
          </p:cNvPr>
          <p:cNvSpPr txBox="1"/>
          <p:nvPr/>
        </p:nvSpPr>
        <p:spPr>
          <a:xfrm>
            <a:off x="2870427" y="3532288"/>
            <a:ext cx="19205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 algn="ctr"/>
            <a:r>
              <a:rPr lang="en-US" dirty="0"/>
              <a:t>NAME</a:t>
            </a:r>
          </a:p>
          <a:p>
            <a:pPr algn="ctr"/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Chief Financial Officer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CEE714-729A-2118-109D-BC823FE1CE0B}"/>
              </a:ext>
            </a:extLst>
          </p:cNvPr>
          <p:cNvSpPr txBox="1"/>
          <p:nvPr/>
        </p:nvSpPr>
        <p:spPr>
          <a:xfrm>
            <a:off x="5111351" y="3532288"/>
            <a:ext cx="19205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 algn="ctr"/>
            <a:r>
              <a:rPr lang="en-US" dirty="0"/>
              <a:t>NAME</a:t>
            </a:r>
          </a:p>
          <a:p>
            <a:pPr algn="ctr"/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Chief Financial Officer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BA66AD-20BB-3209-433D-ECA61DE3CB7A}"/>
              </a:ext>
            </a:extLst>
          </p:cNvPr>
          <p:cNvSpPr txBox="1"/>
          <p:nvPr/>
        </p:nvSpPr>
        <p:spPr>
          <a:xfrm>
            <a:off x="7390912" y="3532288"/>
            <a:ext cx="19205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 algn="ctr"/>
            <a:r>
              <a:rPr lang="en-US" dirty="0"/>
              <a:t>NAME</a:t>
            </a:r>
          </a:p>
          <a:p>
            <a:pPr algn="ctr"/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Chief Financial Officer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47E4ED-9F78-AEAE-7C28-9E9E5B3117BE}"/>
              </a:ext>
            </a:extLst>
          </p:cNvPr>
          <p:cNvSpPr txBox="1"/>
          <p:nvPr/>
        </p:nvSpPr>
        <p:spPr>
          <a:xfrm>
            <a:off x="9709109" y="3532288"/>
            <a:ext cx="19205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 algn="ctr"/>
            <a:r>
              <a:rPr lang="en-US" dirty="0"/>
              <a:t>NAME</a:t>
            </a:r>
          </a:p>
          <a:p>
            <a:pPr algn="ctr"/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Chief Financial Officer</a:t>
            </a:r>
          </a:p>
        </p:txBody>
      </p:sp>
    </p:spTree>
    <p:extLst>
      <p:ext uri="{BB962C8B-B14F-4D97-AF65-F5344CB8AC3E}">
        <p14:creationId xmlns:p14="http://schemas.microsoft.com/office/powerpoint/2010/main" val="22350760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C94712B-D997-04F3-9AD4-26948BD0F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987027C-5266-C117-44B1-BFFF946BE73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Placeholder 9" descr="A group of people around a table&#10;&#10;AI-generated content may be incorrect.">
            <a:extLst>
              <a:ext uri="{FF2B5EF4-FFF2-40B4-BE49-F238E27FC236}">
                <a16:creationId xmlns:a16="http://schemas.microsoft.com/office/drawing/2014/main" id="{560289B2-D394-41CE-C540-5DC11BE7EAD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4" r="17954"/>
          <a:stretch>
            <a:fillRect/>
          </a:stretch>
        </p:blipFill>
        <p:spPr>
          <a:custGeom>
            <a:avLst/>
            <a:gdLst>
              <a:gd name="csX0" fmla="*/ 3722146 w 3722146"/>
              <a:gd name="csY0" fmla="*/ 0 h 3722145"/>
              <a:gd name="csX1" fmla="*/ 3722146 w 3722146"/>
              <a:gd name="csY1" fmla="*/ 3722145 h 3722145"/>
              <a:gd name="csX2" fmla="*/ 0 w 3722146"/>
              <a:gd name="csY2" fmla="*/ 3722145 h 3722145"/>
              <a:gd name="csX3" fmla="*/ 0 w 3722146"/>
              <a:gd name="csY3" fmla="*/ 774551 h 372214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3722146" h="3722145">
                <a:moveTo>
                  <a:pt x="3722146" y="0"/>
                </a:moveTo>
                <a:lnTo>
                  <a:pt x="3722146" y="3722145"/>
                </a:lnTo>
                <a:lnTo>
                  <a:pt x="0" y="3722145"/>
                </a:lnTo>
                <a:lnTo>
                  <a:pt x="0" y="774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889338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D75AC-5754-1F49-7502-A348A2F95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E2444-997A-F60C-AB0E-A07ACFB81AF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Placeholder 5" descr="A glowing blue graph with arrow pointing up&#10;&#10;AI-generated content may be incorrect.">
            <a:extLst>
              <a:ext uri="{FF2B5EF4-FFF2-40B4-BE49-F238E27FC236}">
                <a16:creationId xmlns:a16="http://schemas.microsoft.com/office/drawing/2014/main" id="{275CEECF-D0B9-B541-3AFF-0568E02E253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0" r="29840"/>
          <a:stretch>
            <a:fillRect/>
          </a:stretch>
        </p:blipFill>
        <p:spPr>
          <a:custGeom>
            <a:avLst/>
            <a:gdLst>
              <a:gd name="csX0" fmla="*/ 3722146 w 3722146"/>
              <a:gd name="csY0" fmla="*/ 0 h 3722145"/>
              <a:gd name="csX1" fmla="*/ 3722146 w 3722146"/>
              <a:gd name="csY1" fmla="*/ 3722145 h 3722145"/>
              <a:gd name="csX2" fmla="*/ 0 w 3722146"/>
              <a:gd name="csY2" fmla="*/ 3722145 h 3722145"/>
              <a:gd name="csX3" fmla="*/ 0 w 3722146"/>
              <a:gd name="csY3" fmla="*/ 774551 h 372214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3722146" h="3722145">
                <a:moveTo>
                  <a:pt x="3722146" y="0"/>
                </a:moveTo>
                <a:lnTo>
                  <a:pt x="3722146" y="3722145"/>
                </a:lnTo>
                <a:lnTo>
                  <a:pt x="0" y="3722145"/>
                </a:lnTo>
                <a:lnTo>
                  <a:pt x="0" y="774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657935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DC78E2-9744-608A-E8AA-B2FB5BC0EE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8E5AD34-FD32-7200-12C3-46C995D48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8622879-AFFB-9E02-F475-B69BBE9011F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Picture Placeholder 12" descr="A close-up of a handshake&#10;&#10;AI-generated content may be incorrect.">
            <a:extLst>
              <a:ext uri="{FF2B5EF4-FFF2-40B4-BE49-F238E27FC236}">
                <a16:creationId xmlns:a16="http://schemas.microsoft.com/office/drawing/2014/main" id="{AC440603-374A-48B7-1CEB-E348A173AD2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4" r="16374"/>
          <a:stretch>
            <a:fillRect/>
          </a:stretch>
        </p:blipFill>
        <p:spPr>
          <a:custGeom>
            <a:avLst/>
            <a:gdLst>
              <a:gd name="csX0" fmla="*/ 3722146 w 3722146"/>
              <a:gd name="csY0" fmla="*/ 0 h 3722145"/>
              <a:gd name="csX1" fmla="*/ 3722146 w 3722146"/>
              <a:gd name="csY1" fmla="*/ 3722145 h 3722145"/>
              <a:gd name="csX2" fmla="*/ 0 w 3722146"/>
              <a:gd name="csY2" fmla="*/ 3722145 h 3722145"/>
              <a:gd name="csX3" fmla="*/ 0 w 3722146"/>
              <a:gd name="csY3" fmla="*/ 774551 h 372214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3722146" h="3722145">
                <a:moveTo>
                  <a:pt x="3722146" y="0"/>
                </a:moveTo>
                <a:lnTo>
                  <a:pt x="3722146" y="3722145"/>
                </a:lnTo>
                <a:lnTo>
                  <a:pt x="0" y="3722145"/>
                </a:lnTo>
                <a:lnTo>
                  <a:pt x="0" y="774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749593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6D2C43-1380-A272-73EC-B9628E0D7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2317D-686F-3A94-251F-E2482EBD1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8616AD-FB39-FCB1-1143-2D31C944899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Placeholder 6" descr="A collage of images of various types of technology&#10;&#10;AI-generated content may be incorrect.">
            <a:extLst>
              <a:ext uri="{FF2B5EF4-FFF2-40B4-BE49-F238E27FC236}">
                <a16:creationId xmlns:a16="http://schemas.microsoft.com/office/drawing/2014/main" id="{EE0E4A54-E5F7-ABCD-D7A3-B0A3B48EB82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9" r="24649"/>
          <a:stretch>
            <a:fillRect/>
          </a:stretch>
        </p:blipFill>
        <p:spPr>
          <a:custGeom>
            <a:avLst/>
            <a:gdLst>
              <a:gd name="csX0" fmla="*/ 3722146 w 3722146"/>
              <a:gd name="csY0" fmla="*/ 0 h 3722145"/>
              <a:gd name="csX1" fmla="*/ 3722146 w 3722146"/>
              <a:gd name="csY1" fmla="*/ 3722145 h 3722145"/>
              <a:gd name="csX2" fmla="*/ 0 w 3722146"/>
              <a:gd name="csY2" fmla="*/ 3722145 h 3722145"/>
              <a:gd name="csX3" fmla="*/ 0 w 3722146"/>
              <a:gd name="csY3" fmla="*/ 774551 h 372214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3722146" h="3722145">
                <a:moveTo>
                  <a:pt x="3722146" y="0"/>
                </a:moveTo>
                <a:lnTo>
                  <a:pt x="3722146" y="3722145"/>
                </a:lnTo>
                <a:lnTo>
                  <a:pt x="0" y="3722145"/>
                </a:lnTo>
                <a:lnTo>
                  <a:pt x="0" y="774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278292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56116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F66E8F-C5E7-95CE-A521-288E4E4F4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7DDAFAD-B9E2-0596-259F-B07B30C5B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09142"/>
            <a:ext cx="12204700" cy="788670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789037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06B2D-E96D-9185-4206-284F7A3B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72" y="365126"/>
            <a:ext cx="11246428" cy="702018"/>
          </a:xfrm>
        </p:spPr>
        <p:txBody>
          <a:bodyPr/>
          <a:lstStyle/>
          <a:p>
            <a:r>
              <a:rPr lang="en-US" dirty="0"/>
              <a:t>Agenda or Intro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4D48C2-2347-0CD0-631C-19FF489BF85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26471" y="1286537"/>
            <a:ext cx="7576519" cy="4468033"/>
          </a:xfrm>
        </p:spPr>
        <p:txBody>
          <a:bodyPr/>
          <a:lstStyle/>
          <a:p>
            <a:r>
              <a:rPr lang="en-US" dirty="0"/>
              <a:t>Agenda 1</a:t>
            </a:r>
          </a:p>
          <a:p>
            <a:r>
              <a:rPr lang="en-US" dirty="0"/>
              <a:t>Agenda 2</a:t>
            </a:r>
          </a:p>
          <a:p>
            <a:pPr lvl="1"/>
            <a:r>
              <a:rPr lang="en-US" dirty="0"/>
              <a:t>Agenda bullet 2a</a:t>
            </a:r>
          </a:p>
          <a:p>
            <a:r>
              <a:rPr lang="en-US" dirty="0"/>
              <a:t>Agenda 3</a:t>
            </a:r>
          </a:p>
          <a:p>
            <a:r>
              <a:rPr lang="en-US" dirty="0"/>
              <a:t>Agenda 4</a:t>
            </a:r>
          </a:p>
          <a:p>
            <a:pPr lvl="1"/>
            <a:endParaRPr lang="en-US" dirty="0"/>
          </a:p>
        </p:txBody>
      </p:sp>
      <p:pic>
        <p:nvPicPr>
          <p:cNvPr id="8" name="Picture Placeholder 7" descr="A group of people walking up a glass staircase&#10;&#10;AI-generated content may be incorrect.">
            <a:extLst>
              <a:ext uri="{FF2B5EF4-FFF2-40B4-BE49-F238E27FC236}">
                <a16:creationId xmlns:a16="http://schemas.microsoft.com/office/drawing/2014/main" id="{EBD68270-6382-AB7B-FD40-FD3CBD45D35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2" r="26012"/>
          <a:stretch/>
        </p:blipFill>
        <p:spPr>
          <a:xfrm>
            <a:off x="7949564" y="860612"/>
            <a:ext cx="4242436" cy="5873080"/>
          </a:xfrm>
        </p:spPr>
      </p:pic>
    </p:spTree>
    <p:extLst>
      <p:ext uri="{BB962C8B-B14F-4D97-AF65-F5344CB8AC3E}">
        <p14:creationId xmlns:p14="http://schemas.microsoft.com/office/powerpoint/2010/main" val="3574206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ad with signs over it&#10;&#10;AI-generated content may be incorrect.">
            <a:extLst>
              <a:ext uri="{FF2B5EF4-FFF2-40B4-BE49-F238E27FC236}">
                <a16:creationId xmlns:a16="http://schemas.microsoft.com/office/drawing/2014/main" id="{7A123642-E54A-018B-9395-7D082276A19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893B30-3358-E742-7968-B6C21E88414F}"/>
              </a:ext>
            </a:extLst>
          </p:cNvPr>
          <p:cNvSpPr txBox="1"/>
          <p:nvPr/>
        </p:nvSpPr>
        <p:spPr>
          <a:xfrm>
            <a:off x="0" y="4591153"/>
            <a:ext cx="12192000" cy="170501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lnSpc>
                <a:spcPts val="6100"/>
              </a:lnSpc>
            </a:pPr>
            <a:r>
              <a:rPr lang="en-US" sz="72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Heading in a </a:t>
            </a:r>
          </a:p>
          <a:p>
            <a:pPr algn="ctr">
              <a:lnSpc>
                <a:spcPts val="6100"/>
              </a:lnSpc>
            </a:pPr>
            <a:r>
              <a:rPr lang="en-US" sz="72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Powerful New Direction</a:t>
            </a:r>
          </a:p>
        </p:txBody>
      </p:sp>
    </p:spTree>
    <p:extLst>
      <p:ext uri="{BB962C8B-B14F-4D97-AF65-F5344CB8AC3E}">
        <p14:creationId xmlns:p14="http://schemas.microsoft.com/office/powerpoint/2010/main" val="3418727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6B94CC8-49A1-F779-F887-8D00E72032B2}"/>
              </a:ext>
            </a:extLst>
          </p:cNvPr>
          <p:cNvSpPr txBox="1">
            <a:spLocks/>
          </p:cNvSpPr>
          <p:nvPr/>
        </p:nvSpPr>
        <p:spPr>
          <a:xfrm>
            <a:off x="92289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72D1231-4353-4A47-A89A-5A4D868FD620}" type="slidenum">
              <a:rPr lang="en-US" b="1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4</a:t>
            </a:fld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048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A close-up of several blue rectangular signs&#10;&#10;AI-generated content may be incorrect.">
            <a:extLst>
              <a:ext uri="{FF2B5EF4-FFF2-40B4-BE49-F238E27FC236}">
                <a16:creationId xmlns:a16="http://schemas.microsoft.com/office/drawing/2014/main" id="{84D25EF7-E697-8593-5DF3-8A8718B5F8B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231" b="6101"/>
          <a:stretch>
            <a:fillRect/>
          </a:stretch>
        </p:blipFill>
        <p:spPr>
          <a:xfrm>
            <a:off x="-1" y="142874"/>
            <a:ext cx="12192001" cy="5413863"/>
          </a:xfr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999793F9-A6C7-9EBC-5F15-832764D54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Solutions</a:t>
            </a:r>
          </a:p>
        </p:txBody>
      </p:sp>
    </p:spTree>
    <p:extLst>
      <p:ext uri="{BB962C8B-B14F-4D97-AF65-F5344CB8AC3E}">
        <p14:creationId xmlns:p14="http://schemas.microsoft.com/office/powerpoint/2010/main" val="37918354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606E84E-7EBA-9EEF-5C24-DDBD26063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3426" y="365126"/>
            <a:ext cx="3079474" cy="702018"/>
          </a:xfrm>
        </p:spPr>
        <p:txBody>
          <a:bodyPr>
            <a:noAutofit/>
          </a:bodyPr>
          <a:lstStyle/>
          <a:p>
            <a:r>
              <a:rPr lang="en-US" sz="2400" dirty="0"/>
              <a:t>Program Specialties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E300D2C-F220-F194-8B22-6FB221A1213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2137" t="44263" r="10965" b="39286"/>
          <a:stretch>
            <a:fillRect/>
          </a:stretch>
        </p:blipFill>
        <p:spPr>
          <a:xfrm>
            <a:off x="526472" y="804399"/>
            <a:ext cx="2655405" cy="735152"/>
          </a:xfr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31DC6FA-C45B-AD76-FBB5-45287467EF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9244" t="38647" r="28994" b="38744"/>
          <a:stretch>
            <a:fillRect/>
          </a:stretch>
        </p:blipFill>
        <p:spPr>
          <a:xfrm>
            <a:off x="3724538" y="624192"/>
            <a:ext cx="1563756" cy="109556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75F88008-A814-2B36-887B-9A1C6A7433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4743" t="40387" r="25243" b="40869"/>
          <a:stretch>
            <a:fillRect/>
          </a:stretch>
        </p:blipFill>
        <p:spPr>
          <a:xfrm>
            <a:off x="5830956" y="715637"/>
            <a:ext cx="1881809" cy="91267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149525F0-A69A-A36C-5AFA-6A5D742A91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845301" y="2150071"/>
            <a:ext cx="3212968" cy="298693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E9626B1-275C-04B0-1712-29BA3C59647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520743" y="3063716"/>
            <a:ext cx="1977832" cy="298693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09A6CAD8-40FE-60DE-B107-E83079ED2C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350702" y="3094298"/>
            <a:ext cx="2421835" cy="298693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BF08BBD3-97FA-DF9A-B9F9-239F4908339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30745" t="37493" r="30744" b="38701"/>
          <a:stretch>
            <a:fillRect/>
          </a:stretch>
        </p:blipFill>
        <p:spPr>
          <a:xfrm>
            <a:off x="3134769" y="1808640"/>
            <a:ext cx="1197994" cy="958401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10EA91D-2DE9-2A28-B4EC-FD1A3BF5E6D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 l="30424" t="39555" r="31401" b="37643"/>
          <a:stretch>
            <a:fillRect/>
          </a:stretch>
        </p:blipFill>
        <p:spPr>
          <a:xfrm>
            <a:off x="2590511" y="3814325"/>
            <a:ext cx="1417365" cy="1095566"/>
          </a:xfrm>
          <a:prstGeom prst="rect">
            <a:avLst/>
          </a:prstGeom>
        </p:spPr>
      </p:pic>
      <p:pic>
        <p:nvPicPr>
          <p:cNvPr id="22" name="Picture 21" descr="A logo for a insurance company&#10;&#10;AI-generated content may be incorrect.">
            <a:extLst>
              <a:ext uri="{FF2B5EF4-FFF2-40B4-BE49-F238E27FC236}">
                <a16:creationId xmlns:a16="http://schemas.microsoft.com/office/drawing/2014/main" id="{037C32BD-B980-5A7D-A2A7-4445CAC43A3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157" y="3785666"/>
            <a:ext cx="851361" cy="1152885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9BF835FA-EC4C-BCAE-C903-843D9450020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rcRect l="31995" t="37599" r="29995" b="38310"/>
          <a:stretch>
            <a:fillRect/>
          </a:stretch>
        </p:blipFill>
        <p:spPr>
          <a:xfrm>
            <a:off x="4615869" y="3858526"/>
            <a:ext cx="1227924" cy="1007165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A3C7F4B9-0EED-0B5D-9E8F-129C0C9A2F9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rcRect l="35122" t="35426" r="37255" b="36971"/>
          <a:stretch>
            <a:fillRect/>
          </a:stretch>
        </p:blipFill>
        <p:spPr>
          <a:xfrm>
            <a:off x="6451785" y="3580230"/>
            <a:ext cx="1209230" cy="1563756"/>
          </a:xfrm>
          <a:prstGeom prst="rect">
            <a:avLst/>
          </a:prstGeom>
        </p:spPr>
      </p:pic>
      <p:pic>
        <p:nvPicPr>
          <p:cNvPr id="28" name="Picture 27" descr="A blue text on a white background&#10;&#10;AI-generated content may be incorrect.">
            <a:extLst>
              <a:ext uri="{FF2B5EF4-FFF2-40B4-BE49-F238E27FC236}">
                <a16:creationId xmlns:a16="http://schemas.microsoft.com/office/drawing/2014/main" id="{1A32F654-164E-D765-A52A-032A3344966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31" y="2021140"/>
            <a:ext cx="1968500" cy="5334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0A8CBD4-5711-DBB5-BF13-B87BA0A9722E}"/>
              </a:ext>
            </a:extLst>
          </p:cNvPr>
          <p:cNvSpPr txBox="1"/>
          <p:nvPr/>
        </p:nvSpPr>
        <p:spPr>
          <a:xfrm>
            <a:off x="8742293" y="1012780"/>
            <a:ext cx="2981739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2"/>
                </a:solidFill>
              </a:rPr>
              <a:t>Agriculture</a:t>
            </a:r>
            <a:endParaRPr lang="en-US" sz="1400" dirty="0">
              <a:solidFill>
                <a:schemeClr val="accent2"/>
              </a:solidFill>
            </a:endParaRPr>
          </a:p>
          <a:p>
            <a:r>
              <a:rPr lang="en-US" sz="1400" b="1" dirty="0">
                <a:solidFill>
                  <a:schemeClr val="accent2"/>
                </a:solidFill>
              </a:rPr>
              <a:t>Builder’s Risk</a:t>
            </a:r>
            <a:endParaRPr lang="en-US" sz="1400" dirty="0">
              <a:solidFill>
                <a:schemeClr val="accent2"/>
              </a:solidFill>
            </a:endParaRPr>
          </a:p>
          <a:p>
            <a:r>
              <a:rPr lang="en-US" sz="1400" b="1" dirty="0">
                <a:solidFill>
                  <a:schemeClr val="accent2"/>
                </a:solidFill>
              </a:rPr>
              <a:t>Community Associations</a:t>
            </a:r>
            <a:endParaRPr lang="en-US" sz="1400" dirty="0">
              <a:solidFill>
                <a:schemeClr val="accent2"/>
              </a:solidFill>
            </a:endParaRPr>
          </a:p>
          <a:p>
            <a:r>
              <a:rPr lang="en-US" sz="1400" b="1" dirty="0">
                <a:solidFill>
                  <a:schemeClr val="accent2"/>
                </a:solidFill>
              </a:rPr>
              <a:t>Dentistry</a:t>
            </a:r>
            <a:endParaRPr lang="en-US" sz="1400" dirty="0">
              <a:solidFill>
                <a:schemeClr val="accent2"/>
              </a:solidFill>
            </a:endParaRPr>
          </a:p>
          <a:p>
            <a:r>
              <a:rPr lang="en-US" sz="1400" b="1" dirty="0">
                <a:solidFill>
                  <a:schemeClr val="accent2"/>
                </a:solidFill>
              </a:rPr>
              <a:t>Entertainment</a:t>
            </a:r>
            <a:endParaRPr lang="en-US" sz="1400" dirty="0">
              <a:solidFill>
                <a:schemeClr val="accent2"/>
              </a:solidFill>
            </a:endParaRPr>
          </a:p>
          <a:p>
            <a:r>
              <a:rPr lang="en-US" sz="1400" b="1" dirty="0">
                <a:solidFill>
                  <a:schemeClr val="accent2"/>
                </a:solidFill>
              </a:rPr>
              <a:t>Equipment</a:t>
            </a:r>
            <a:endParaRPr lang="en-US" sz="1400" dirty="0">
              <a:solidFill>
                <a:schemeClr val="accent2"/>
              </a:solidFill>
            </a:endParaRPr>
          </a:p>
          <a:p>
            <a:r>
              <a:rPr lang="en-US" sz="1400" b="1" dirty="0">
                <a:solidFill>
                  <a:schemeClr val="accent2"/>
                </a:solidFill>
              </a:rPr>
              <a:t>Financial Institutions</a:t>
            </a:r>
            <a:endParaRPr lang="en-US" sz="1400" dirty="0">
              <a:solidFill>
                <a:schemeClr val="accent2"/>
              </a:solidFill>
            </a:endParaRPr>
          </a:p>
          <a:p>
            <a:r>
              <a:rPr lang="en-US" sz="1400" b="1" dirty="0">
                <a:solidFill>
                  <a:schemeClr val="accent2"/>
                </a:solidFill>
              </a:rPr>
              <a:t>Flood </a:t>
            </a:r>
            <a:endParaRPr lang="en-US" sz="1400" dirty="0">
              <a:solidFill>
                <a:schemeClr val="accent2"/>
              </a:solidFill>
            </a:endParaRPr>
          </a:p>
          <a:p>
            <a:r>
              <a:rPr lang="en-US" sz="1400" b="1" dirty="0">
                <a:solidFill>
                  <a:schemeClr val="accent2"/>
                </a:solidFill>
              </a:rPr>
              <a:t>Healthcare</a:t>
            </a:r>
            <a:endParaRPr lang="en-US" sz="1400" dirty="0">
              <a:solidFill>
                <a:schemeClr val="accent2"/>
              </a:solidFill>
            </a:endParaRPr>
          </a:p>
          <a:p>
            <a:r>
              <a:rPr lang="en-US" sz="1400" b="1" dirty="0">
                <a:solidFill>
                  <a:schemeClr val="accent2"/>
                </a:solidFill>
              </a:rPr>
              <a:t>Insurance Agents</a:t>
            </a:r>
            <a:endParaRPr lang="en-US" sz="1400" dirty="0">
              <a:solidFill>
                <a:schemeClr val="accent2"/>
              </a:solidFill>
            </a:endParaRPr>
          </a:p>
          <a:p>
            <a:r>
              <a:rPr lang="en-US" sz="1400" b="1" dirty="0">
                <a:solidFill>
                  <a:schemeClr val="accent2"/>
                </a:solidFill>
              </a:rPr>
              <a:t>Manufacturing</a:t>
            </a:r>
            <a:endParaRPr lang="en-US" sz="1400" dirty="0">
              <a:solidFill>
                <a:schemeClr val="accent2"/>
              </a:solidFill>
            </a:endParaRPr>
          </a:p>
          <a:p>
            <a:r>
              <a:rPr lang="en-US" sz="1400" b="1" dirty="0">
                <a:solidFill>
                  <a:schemeClr val="accent2"/>
                </a:solidFill>
              </a:rPr>
              <a:t>Motorsports</a:t>
            </a:r>
            <a:endParaRPr lang="en-US" sz="1400" dirty="0">
              <a:solidFill>
                <a:schemeClr val="accent2"/>
              </a:solidFill>
            </a:endParaRPr>
          </a:p>
          <a:p>
            <a:r>
              <a:rPr lang="en-US" sz="1400" b="1" dirty="0">
                <a:solidFill>
                  <a:schemeClr val="accent2"/>
                </a:solidFill>
              </a:rPr>
              <a:t>Natural Disasters</a:t>
            </a:r>
            <a:endParaRPr lang="en-US" sz="1400" dirty="0">
              <a:solidFill>
                <a:schemeClr val="accent2"/>
              </a:solidFill>
            </a:endParaRPr>
          </a:p>
          <a:p>
            <a:r>
              <a:rPr lang="en-US" sz="1400" b="1" dirty="0">
                <a:solidFill>
                  <a:schemeClr val="accent2"/>
                </a:solidFill>
              </a:rPr>
              <a:t>Ocean Marine</a:t>
            </a:r>
            <a:endParaRPr lang="en-US" sz="1400" dirty="0">
              <a:solidFill>
                <a:schemeClr val="accent2"/>
              </a:solidFill>
            </a:endParaRPr>
          </a:p>
          <a:p>
            <a:r>
              <a:rPr lang="en-US" sz="1400" b="1" dirty="0">
                <a:solidFill>
                  <a:schemeClr val="accent2"/>
                </a:solidFill>
              </a:rPr>
              <a:t>Parking and Valet Services</a:t>
            </a:r>
            <a:endParaRPr lang="en-US" sz="1400" dirty="0">
              <a:solidFill>
                <a:schemeClr val="accent2"/>
              </a:solidFill>
            </a:endParaRPr>
          </a:p>
          <a:p>
            <a:r>
              <a:rPr lang="en-US" sz="1400" b="1" dirty="0">
                <a:solidFill>
                  <a:schemeClr val="accent2"/>
                </a:solidFill>
              </a:rPr>
              <a:t>Professional Liability</a:t>
            </a:r>
            <a:endParaRPr lang="en-US" sz="1400" dirty="0">
              <a:solidFill>
                <a:schemeClr val="accent2"/>
              </a:solidFill>
            </a:endParaRPr>
          </a:p>
          <a:p>
            <a:r>
              <a:rPr lang="en-US" sz="1400" b="1" dirty="0">
                <a:solidFill>
                  <a:schemeClr val="accent2"/>
                </a:solidFill>
              </a:rPr>
              <a:t>Self-Storage</a:t>
            </a:r>
            <a:endParaRPr lang="en-US" sz="1400" dirty="0">
              <a:solidFill>
                <a:schemeClr val="accent2"/>
              </a:solidFill>
            </a:endParaRPr>
          </a:p>
          <a:p>
            <a:r>
              <a:rPr lang="en-US" sz="1400" b="1" dirty="0">
                <a:solidFill>
                  <a:schemeClr val="accent2"/>
                </a:solidFill>
              </a:rPr>
              <a:t>Ski Resorts &amp; Recreation</a:t>
            </a:r>
            <a:endParaRPr lang="en-US" sz="1400" dirty="0">
              <a:solidFill>
                <a:schemeClr val="accent2"/>
              </a:solidFill>
            </a:endParaRPr>
          </a:p>
          <a:p>
            <a:r>
              <a:rPr lang="en-US" sz="1400" b="1" dirty="0">
                <a:solidFill>
                  <a:schemeClr val="accent2"/>
                </a:solidFill>
              </a:rPr>
              <a:t>Sports &amp; Entertainment</a:t>
            </a:r>
            <a:endParaRPr lang="en-US" sz="1400" dirty="0">
              <a:solidFill>
                <a:schemeClr val="accent2"/>
              </a:solidFill>
            </a:endParaRPr>
          </a:p>
          <a:p>
            <a:r>
              <a:rPr lang="en-US" sz="1400" b="1" dirty="0">
                <a:solidFill>
                  <a:schemeClr val="accent2"/>
                </a:solidFill>
              </a:rPr>
              <a:t>Staffing and PEO Services</a:t>
            </a:r>
            <a:endParaRPr lang="en-US" sz="1400" dirty="0">
              <a:solidFill>
                <a:schemeClr val="accent2"/>
              </a:solidFill>
            </a:endParaRPr>
          </a:p>
          <a:p>
            <a:r>
              <a:rPr lang="en-US" sz="1400" b="1" dirty="0">
                <a:solidFill>
                  <a:schemeClr val="accent2"/>
                </a:solidFill>
              </a:rPr>
              <a:t>Transportation</a:t>
            </a:r>
            <a:endParaRPr lang="en-US" sz="1400" dirty="0">
              <a:solidFill>
                <a:schemeClr val="accent2"/>
              </a:solidFill>
            </a:endParaRPr>
          </a:p>
          <a:p>
            <a:r>
              <a:rPr lang="en-US" sz="1400" b="1" dirty="0">
                <a:solidFill>
                  <a:schemeClr val="accent2"/>
                </a:solidFill>
              </a:rPr>
              <a:t>Veterinary Services</a:t>
            </a:r>
            <a:endParaRPr lang="en-US" sz="1400" dirty="0">
              <a:solidFill>
                <a:schemeClr val="accent2"/>
              </a:solidFill>
            </a:endParaRPr>
          </a:p>
          <a:p>
            <a:r>
              <a:rPr lang="en-US" sz="1400" b="1" dirty="0">
                <a:solidFill>
                  <a:schemeClr val="accent2"/>
                </a:solidFill>
              </a:rPr>
              <a:t>Wind Deductible Buyback</a:t>
            </a:r>
            <a:endParaRPr lang="en-US" sz="1400" dirty="0">
              <a:solidFill>
                <a:schemeClr val="accent2"/>
              </a:solidFill>
            </a:endParaRPr>
          </a:p>
          <a:p>
            <a:r>
              <a:rPr lang="en-US" sz="1400" b="1" dirty="0">
                <a:solidFill>
                  <a:schemeClr val="accent2"/>
                </a:solidFill>
              </a:rPr>
              <a:t>Workers' Compensation</a:t>
            </a:r>
            <a:endParaRPr lang="en-US" sz="1400" dirty="0">
              <a:solidFill>
                <a:schemeClr val="accent2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826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28A6442-4750-7FB3-AE9F-3EC14A9C0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57450"/>
            <a:ext cx="12204700" cy="788670"/>
          </a:xfrm>
        </p:spPr>
        <p:txBody>
          <a:bodyPr/>
          <a:lstStyle/>
          <a:p>
            <a:r>
              <a:rPr lang="en-US" dirty="0"/>
              <a:t>Section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384D602-A4BF-5054-B176-7E9795E859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Subtitle here</a:t>
            </a:r>
          </a:p>
        </p:txBody>
      </p:sp>
    </p:spTree>
    <p:extLst>
      <p:ext uri="{BB962C8B-B14F-4D97-AF65-F5344CB8AC3E}">
        <p14:creationId xmlns:p14="http://schemas.microsoft.com/office/powerpoint/2010/main" val="3911417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15E3B5-9B4C-AE37-E0FF-A8B4E5A89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09142"/>
            <a:ext cx="12204700" cy="788670"/>
          </a:xfrm>
        </p:spPr>
        <p:txBody>
          <a:bodyPr/>
          <a:lstStyle/>
          <a:p>
            <a:r>
              <a:rPr lang="en-US" dirty="0"/>
              <a:t>Section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437711-E410-39D8-F868-1EC0CE4E10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45" y="2397663"/>
            <a:ext cx="12184855" cy="580292"/>
          </a:xfrm>
        </p:spPr>
        <p:txBody>
          <a:bodyPr/>
          <a:lstStyle/>
          <a:p>
            <a:r>
              <a:rPr lang="en-US" dirty="0"/>
              <a:t>IGP Specialty</a:t>
            </a:r>
          </a:p>
        </p:txBody>
      </p:sp>
    </p:spTree>
    <p:extLst>
      <p:ext uri="{BB962C8B-B14F-4D97-AF65-F5344CB8AC3E}">
        <p14:creationId xmlns:p14="http://schemas.microsoft.com/office/powerpoint/2010/main" val="17023233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9826D438-DC4D-1056-E1DC-8B6BA274A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171B6728-401A-09A9-676D-3F90C07B1A1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Bullets</a:t>
            </a:r>
          </a:p>
        </p:txBody>
      </p:sp>
    </p:spTree>
    <p:extLst>
      <p:ext uri="{BB962C8B-B14F-4D97-AF65-F5344CB8AC3E}">
        <p14:creationId xmlns:p14="http://schemas.microsoft.com/office/powerpoint/2010/main" val="24127767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GP">
      <a:dk1>
        <a:srgbClr val="F25822"/>
      </a:dk1>
      <a:lt1>
        <a:srgbClr val="FFFFFF"/>
      </a:lt1>
      <a:dk2>
        <a:srgbClr val="005DAB"/>
      </a:dk2>
      <a:lt2>
        <a:srgbClr val="E1E9F6"/>
      </a:lt2>
      <a:accent1>
        <a:srgbClr val="FEECE0"/>
      </a:accent1>
      <a:accent2>
        <a:srgbClr val="1B335B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19611</TotalTime>
  <Words>128</Words>
  <Application>Microsoft Macintosh PowerPoint</Application>
  <PresentationFormat>Widescreen</PresentationFormat>
  <Paragraphs>64</Paragraphs>
  <Slides>17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Aptos</vt:lpstr>
      <vt:lpstr>Arial</vt:lpstr>
      <vt:lpstr>Calibri</vt:lpstr>
      <vt:lpstr>Wingdings</vt:lpstr>
      <vt:lpstr>Office Theme</vt:lpstr>
      <vt:lpstr>PowerPoint Presentation</vt:lpstr>
      <vt:lpstr>Agenda or Intro Slide</vt:lpstr>
      <vt:lpstr>PowerPoint Presentation</vt:lpstr>
      <vt:lpstr>PowerPoint Presentation</vt:lpstr>
      <vt:lpstr>Our Solutions</vt:lpstr>
      <vt:lpstr>Program Specialties</vt:lpstr>
      <vt:lpstr>Section Title</vt:lpstr>
      <vt:lpstr>Section Title</vt:lpstr>
      <vt:lpstr>Title </vt:lpstr>
      <vt:lpstr>Title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Andrea Poluch</dc:creator>
  <cp:lastModifiedBy>Courtney Bowman</cp:lastModifiedBy>
  <cp:revision>400</cp:revision>
  <dcterms:created xsi:type="dcterms:W3CDTF">2024-10-14T12:49:36Z</dcterms:created>
  <dcterms:modified xsi:type="dcterms:W3CDTF">2026-02-23T18:59:57Z</dcterms:modified>
</cp:coreProperties>
</file>