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  <p:sldMasterId id="214748368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60" r:id="rId5"/>
    <p:sldId id="261" r:id="rId6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AB"/>
    <a:srgbClr val="F15A23"/>
    <a:srgbClr val="7B749C"/>
    <a:srgbClr val="002E62"/>
    <a:srgbClr val="002D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149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F3888-3487-4599-8456-BAA2E5EB9389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469542-95EE-485D-B88A-80D8DE160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7545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7866C-5E71-439F-8408-84AB76A948E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276BE-D066-4F25-84F1-10F724EC7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2160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321145" y="6421066"/>
            <a:ext cx="857662" cy="309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DFF3E58-5DCA-3844-B0AA-BDAA458BD86A}" type="slidenum">
              <a:rPr lang="en-US" sz="1412" b="1" smtClean="0">
                <a:solidFill>
                  <a:srgbClr val="7B749C"/>
                </a:solidFill>
                <a:latin typeface="Calibri" panose="020F0502020204030204" pitchFamily="34" charset="0"/>
                <a:cs typeface="Book Antiqua"/>
              </a:rPr>
              <a:pPr algn="ctr"/>
              <a:t>‹#›</a:t>
            </a:fld>
            <a:endParaRPr lang="en-US" sz="1412" b="1" dirty="0">
              <a:solidFill>
                <a:srgbClr val="7B749C"/>
              </a:solidFill>
              <a:latin typeface="Calibri" panose="020F0502020204030204" pitchFamily="34" charset="0"/>
              <a:cs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28509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BA749D42-FEE4-64FA-CC1F-15D31552BE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78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A975A-7507-4DFA-9C63-5DEB6D2273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269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3227C9-6918-9F36-4A66-9B2A9134C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22D242-AB2E-CC0D-75AF-10A574932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40D5E-1C3D-9C5E-AB83-24A975EEEF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B6567E-B99C-41F0-B6D6-9F221E1B4B4F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78248-2311-3796-4F8B-B99E99BF5A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376C9-9384-34BB-9BB3-678C5575CE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CB9243-8A01-4ED4-B625-FF033C371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378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00203" y="2883830"/>
            <a:ext cx="586285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spc="265" dirty="0">
                <a:solidFill>
                  <a:srgbClr val="F15A23"/>
                </a:solidFill>
              </a:rPr>
              <a:t>TITLE GOES HERE: USE ALL CAPS</a:t>
            </a:r>
          </a:p>
          <a:p>
            <a:pPr algn="ctr"/>
            <a:r>
              <a:rPr lang="en-US" sz="2400" b="1" spc="265" dirty="0">
                <a:solidFill>
                  <a:srgbClr val="F15A23"/>
                </a:solidFill>
              </a:rPr>
              <a:t>1 OR 2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00203" y="3712026"/>
            <a:ext cx="5862854" cy="404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5DAB"/>
                </a:solidFill>
                <a:latin typeface="+mj-lt"/>
              </a:rPr>
              <a:t>Subtitle here if needed: Not all caps</a:t>
            </a:r>
          </a:p>
        </p:txBody>
      </p:sp>
    </p:spTree>
    <p:extLst>
      <p:ext uri="{BB962C8B-B14F-4D97-AF65-F5344CB8AC3E}">
        <p14:creationId xmlns:p14="http://schemas.microsoft.com/office/powerpoint/2010/main" val="1064970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8903" y="874867"/>
            <a:ext cx="8000190" cy="109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41" b="1" dirty="0">
                <a:solidFill>
                  <a:srgbClr val="F15A23"/>
                </a:solidFill>
              </a:rPr>
              <a:t>HEADLINE</a:t>
            </a:r>
          </a:p>
          <a:p>
            <a:r>
              <a:rPr lang="en-US" sz="1588" dirty="0">
                <a:solidFill>
                  <a:srgbClr val="002D61"/>
                </a:solidFill>
                <a:latin typeface="+mj-lt"/>
              </a:rPr>
              <a:t>Subhead</a:t>
            </a:r>
          </a:p>
          <a:p>
            <a:endParaRPr lang="en-US" sz="1588" dirty="0"/>
          </a:p>
          <a:p>
            <a:r>
              <a:rPr lang="en-US" sz="1412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Body copy</a:t>
            </a:r>
          </a:p>
        </p:txBody>
      </p:sp>
    </p:spTree>
    <p:extLst>
      <p:ext uri="{BB962C8B-B14F-4D97-AF65-F5344CB8AC3E}">
        <p14:creationId xmlns:p14="http://schemas.microsoft.com/office/powerpoint/2010/main" val="3291461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A2EE93-6798-FBEF-2100-04EF7566BD28}"/>
              </a:ext>
            </a:extLst>
          </p:cNvPr>
          <p:cNvSpPr txBox="1"/>
          <p:nvPr/>
        </p:nvSpPr>
        <p:spPr>
          <a:xfrm>
            <a:off x="318782" y="2682494"/>
            <a:ext cx="1155164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spc="265" dirty="0">
                <a:solidFill>
                  <a:srgbClr val="F15A23"/>
                </a:solidFill>
              </a:rPr>
              <a:t>DIVIDER PAGE TITLE</a:t>
            </a:r>
          </a:p>
          <a:p>
            <a:pPr algn="ctr"/>
            <a:r>
              <a:rPr lang="en-US" sz="2400" b="1" spc="265" dirty="0">
                <a:solidFill>
                  <a:srgbClr val="F15A23"/>
                </a:solidFill>
              </a:rPr>
              <a:t>1 OR 2 LINES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FB9EAC-95BF-2413-D0B0-1BD05A9657CA}"/>
              </a:ext>
            </a:extLst>
          </p:cNvPr>
          <p:cNvSpPr txBox="1"/>
          <p:nvPr/>
        </p:nvSpPr>
        <p:spPr>
          <a:xfrm>
            <a:off x="318782" y="3510690"/>
            <a:ext cx="11551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5DAB"/>
                </a:solidFill>
              </a:rPr>
              <a:t>Subtitle here if needed: Not all caps</a:t>
            </a:r>
          </a:p>
        </p:txBody>
      </p:sp>
    </p:spTree>
    <p:extLst>
      <p:ext uri="{BB962C8B-B14F-4D97-AF65-F5344CB8AC3E}">
        <p14:creationId xmlns:p14="http://schemas.microsoft.com/office/powerpoint/2010/main" val="2845537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8079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GP Specialty Corporate Template Work" id="{A485B740-A9AA-4033-8912-F420548DB004}" vid="{DFA4CA66-4CD1-4687-A1B0-6660CB8F5CDB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GP Specialty Corporate Template Work" id="{A485B740-A9AA-4033-8912-F420548DB004}" vid="{3535094D-E120-48CE-96C8-2431BEC9BBD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IGP Specialty Corporate Template June 2025</Template>
  <TotalTime>0</TotalTime>
  <Words>38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Stephen Beavers</dc:creator>
  <cp:lastModifiedBy>Stephen Beavers</cp:lastModifiedBy>
  <cp:revision>1</cp:revision>
  <dcterms:created xsi:type="dcterms:W3CDTF">2025-07-21T18:10:02Z</dcterms:created>
  <dcterms:modified xsi:type="dcterms:W3CDTF">2025-07-21T18:10:39Z</dcterms:modified>
</cp:coreProperties>
</file>